
<file path=[Content_Types].xml><?xml version="1.0" encoding="utf-8"?>
<Types xmlns="http://schemas.openxmlformats.org/package/2006/content-types">
  <Default Extension="png" ContentType="image/png"/>
  <Default Extension="jpeg" ContentType="image/jpeg"/>
  <Default Extension="3gp" ContentType="video/3gpp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media/image36.jpg" ContentType="image/gif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32" r:id="rId1"/>
  </p:sldMasterIdLst>
  <p:notesMasterIdLst>
    <p:notesMasterId r:id="rId21"/>
  </p:notesMasterIdLst>
  <p:handoutMasterIdLst>
    <p:handoutMasterId r:id="rId22"/>
  </p:handoutMasterIdLst>
  <p:sldIdLst>
    <p:sldId id="307" r:id="rId2"/>
    <p:sldId id="305" r:id="rId3"/>
    <p:sldId id="323" r:id="rId4"/>
    <p:sldId id="260" r:id="rId5"/>
    <p:sldId id="310" r:id="rId6"/>
    <p:sldId id="334" r:id="rId7"/>
    <p:sldId id="263" r:id="rId8"/>
    <p:sldId id="324" r:id="rId9"/>
    <p:sldId id="336" r:id="rId10"/>
    <p:sldId id="340" r:id="rId11"/>
    <p:sldId id="341" r:id="rId12"/>
    <p:sldId id="335" r:id="rId13"/>
    <p:sldId id="339" r:id="rId14"/>
    <p:sldId id="329" r:id="rId15"/>
    <p:sldId id="330" r:id="rId16"/>
    <p:sldId id="300" r:id="rId17"/>
    <p:sldId id="293" r:id="rId18"/>
    <p:sldId id="288" r:id="rId19"/>
    <p:sldId id="289" r:id="rId2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907"/>
    <a:srgbClr val="E70C08"/>
    <a:srgbClr val="9F3022"/>
    <a:srgbClr val="FF0000"/>
    <a:srgbClr val="262626"/>
    <a:srgbClr val="F2E1B3"/>
    <a:srgbClr val="FFFFFF"/>
    <a:srgbClr val="5484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89" d="100"/>
          <a:sy n="89" d="100"/>
        </p:scale>
        <p:origin x="403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8709EF-5D03-48CC-AFE6-9FDBB7CC079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5E3089-8108-4C2C-8B55-02A4285F0E8D}">
      <dgm:prSet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pPr rtl="0"/>
          <a:r>
            <a:rPr lang="bn-BD" sz="3200" dirty="0" smtClean="0">
              <a:latin typeface="NikoshBAN" panose="02000000000000000000" pitchFamily="2" charset="0"/>
              <a:cs typeface="NikoshBAN" panose="02000000000000000000" pitchFamily="2" charset="0"/>
            </a:rPr>
            <a:t>১। </a:t>
          </a:r>
          <a:r>
            <a:rPr lang="bn-IN" sz="3200" dirty="0" smtClean="0">
              <a:latin typeface="NikoshBAN" panose="02000000000000000000" pitchFamily="2" charset="0"/>
              <a:cs typeface="NikoshBAN" panose="02000000000000000000" pitchFamily="2" charset="0"/>
            </a:rPr>
            <a:t>আব্দুল গাফ্‌ফার </a:t>
          </a:r>
          <a:r>
            <a:rPr lang="bn-IN" sz="3200" dirty="0" smtClean="0">
              <a:latin typeface="NikoshBAN" panose="02000000000000000000" pitchFamily="2" charset="0"/>
              <a:cs typeface="NikoshBAN" panose="02000000000000000000" pitchFamily="2" charset="0"/>
            </a:rPr>
            <a:t>চৌধুরী</a:t>
          </a:r>
          <a:r>
            <a:rPr lang="bn-BD" sz="3200" dirty="0" smtClean="0">
              <a:latin typeface="NikoshBAN" panose="02000000000000000000" pitchFamily="2" charset="0"/>
              <a:cs typeface="NikoshBAN" panose="02000000000000000000" pitchFamily="2" charset="0"/>
            </a:rPr>
            <a:t>’</a:t>
          </a:r>
          <a:r>
            <a:rPr lang="bn-IN" sz="3200" dirty="0" smtClean="0">
              <a:latin typeface="NikoshBAN" panose="02000000000000000000" pitchFamily="2" charset="0"/>
              <a:cs typeface="NikoshBAN" panose="02000000000000000000" pitchFamily="2" charset="0"/>
            </a:rPr>
            <a:t>র </a:t>
          </a:r>
          <a:r>
            <a:rPr lang="bn-IN" sz="3200" dirty="0" smtClean="0">
              <a:latin typeface="NikoshBAN" panose="02000000000000000000" pitchFamily="2" charset="0"/>
              <a:cs typeface="NikoshBAN" panose="02000000000000000000" pitchFamily="2" charset="0"/>
            </a:rPr>
            <a:t>পরি</a:t>
          </a:r>
          <a:r>
            <a:rPr lang="bn-BD" sz="3200" dirty="0" smtClean="0">
              <a:latin typeface="NikoshBAN" panose="02000000000000000000" pitchFamily="2" charset="0"/>
              <a:cs typeface="NikoshBAN" panose="02000000000000000000" pitchFamily="2" charset="0"/>
            </a:rPr>
            <a:t>চয় ও তাঁর সাহিত্যকর্ম </a:t>
          </a:r>
          <a:r>
            <a:rPr lang="bn-IN" sz="3200" dirty="0" smtClean="0">
              <a:latin typeface="NikoshBAN" panose="02000000000000000000" pitchFamily="2" charset="0"/>
              <a:cs typeface="NikoshBAN" panose="02000000000000000000" pitchFamily="2" charset="0"/>
            </a:rPr>
            <a:t>বলতে পারবে</a:t>
          </a:r>
          <a:r>
            <a:rPr lang="bn-BD" sz="3200" dirty="0" smtClean="0">
              <a:latin typeface="NikoshBAN" panose="02000000000000000000" pitchFamily="2" charset="0"/>
              <a:cs typeface="NikoshBAN" panose="02000000000000000000" pitchFamily="2" charset="0"/>
            </a:rPr>
            <a:t>;</a:t>
          </a:r>
          <a:endParaRPr lang="en-US" sz="32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CC93A3E1-4859-4328-94F8-DCB5B49CBFFC}" type="parTrans" cxnId="{2ECE1BE9-6BC8-49FB-8CE1-5E970D331AD7}">
      <dgm:prSet/>
      <dgm:spPr/>
      <dgm:t>
        <a:bodyPr/>
        <a:lstStyle/>
        <a:p>
          <a:endParaRPr lang="en-US"/>
        </a:p>
      </dgm:t>
    </dgm:pt>
    <dgm:pt modelId="{30EF75C4-3990-4EC6-BF62-A8097B3770E5}" type="sibTrans" cxnId="{2ECE1BE9-6BC8-49FB-8CE1-5E970D331AD7}">
      <dgm:prSet/>
      <dgm:spPr/>
      <dgm:t>
        <a:bodyPr/>
        <a:lstStyle/>
        <a:p>
          <a:endParaRPr lang="en-US"/>
        </a:p>
      </dgm:t>
    </dgm:pt>
    <dgm:pt modelId="{78B1DD34-E913-46A5-8380-606F9B5AE983}">
      <dgm:prSet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pPr rtl="0"/>
          <a:r>
            <a:rPr lang="bn-BD" sz="3200" dirty="0" smtClean="0">
              <a:latin typeface="NikoshBAN" panose="02000000000000000000" pitchFamily="2" charset="0"/>
              <a:cs typeface="NikoshBAN" panose="02000000000000000000" pitchFamily="2" charset="0"/>
            </a:rPr>
            <a:t>২</a:t>
          </a:r>
          <a:r>
            <a:rPr lang="bn-IN" sz="3200" dirty="0" smtClean="0">
              <a:latin typeface="NikoshBAN" panose="02000000000000000000" pitchFamily="2" charset="0"/>
              <a:cs typeface="NikoshBAN" panose="02000000000000000000" pitchFamily="2" charset="0"/>
            </a:rPr>
            <a:t>। ‘একুশের গান’ কবিতাটি প্রমিত উচ্চারণে আবৃত্তি করতে পারবে</a:t>
          </a:r>
          <a:r>
            <a:rPr lang="bn-BD" sz="3200" dirty="0" smtClean="0">
              <a:latin typeface="NikoshBAN" panose="02000000000000000000" pitchFamily="2" charset="0"/>
              <a:cs typeface="NikoshBAN" panose="02000000000000000000" pitchFamily="2" charset="0"/>
            </a:rPr>
            <a:t>;</a:t>
          </a:r>
          <a:endParaRPr lang="en-US" sz="500" dirty="0"/>
        </a:p>
      </dgm:t>
    </dgm:pt>
    <dgm:pt modelId="{4BBA70E4-2929-491F-A8B3-45DC48E125D1}" type="parTrans" cxnId="{77FE505D-8E59-4FD1-99B1-553DBA263433}">
      <dgm:prSet/>
      <dgm:spPr/>
      <dgm:t>
        <a:bodyPr/>
        <a:lstStyle/>
        <a:p>
          <a:endParaRPr lang="en-US"/>
        </a:p>
      </dgm:t>
    </dgm:pt>
    <dgm:pt modelId="{A5E3B3E8-53C4-40A5-8259-C0CA2937F248}" type="sibTrans" cxnId="{77FE505D-8E59-4FD1-99B1-553DBA263433}">
      <dgm:prSet/>
      <dgm:spPr/>
      <dgm:t>
        <a:bodyPr/>
        <a:lstStyle/>
        <a:p>
          <a:endParaRPr lang="en-US"/>
        </a:p>
      </dgm:t>
    </dgm:pt>
    <dgm:pt modelId="{2A1442F7-8637-4DDF-8D72-114A3D9599AE}">
      <dgm:prSet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pPr rtl="0"/>
          <a:r>
            <a:rPr lang="bn-IN" sz="3200" dirty="0" smtClean="0">
              <a:latin typeface="NikoshBAN" panose="02000000000000000000" pitchFamily="2" charset="0"/>
              <a:cs typeface="NikoshBAN" panose="02000000000000000000" pitchFamily="2" charset="0"/>
            </a:rPr>
            <a:t>৩। নতুন শব্দ (বসুন্ধরা, ক্রান্তি, লগন ইত্যাদির) অর্থ </a:t>
          </a:r>
          <a:r>
            <a:rPr lang="bn-BD" sz="3200" dirty="0" smtClean="0">
              <a:latin typeface="NikoshBAN" panose="02000000000000000000" pitchFamily="2" charset="0"/>
              <a:cs typeface="NikoshBAN" panose="02000000000000000000" pitchFamily="2" charset="0"/>
            </a:rPr>
            <a:t>লিখ</a:t>
          </a:r>
          <a:r>
            <a:rPr lang="bn-IN" sz="3200" dirty="0" smtClean="0">
              <a:latin typeface="NikoshBAN" panose="02000000000000000000" pitchFamily="2" charset="0"/>
              <a:cs typeface="NikoshBAN" panose="02000000000000000000" pitchFamily="2" charset="0"/>
            </a:rPr>
            <a:t>ে বাক্য গঠন করতে পারবে</a:t>
          </a:r>
          <a:r>
            <a:rPr lang="bn-BD" sz="3200" dirty="0" smtClean="0">
              <a:latin typeface="NikoshBAN" panose="02000000000000000000" pitchFamily="2" charset="0"/>
              <a:cs typeface="NikoshBAN" panose="02000000000000000000" pitchFamily="2" charset="0"/>
            </a:rPr>
            <a:t>;</a:t>
          </a:r>
          <a:endParaRPr lang="en-US" sz="32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88A51494-17F0-40E9-BD36-3F67D963F25A}" type="parTrans" cxnId="{968B33D2-1942-48D8-AE0F-B6941CB94712}">
      <dgm:prSet/>
      <dgm:spPr/>
      <dgm:t>
        <a:bodyPr/>
        <a:lstStyle/>
        <a:p>
          <a:endParaRPr lang="en-US"/>
        </a:p>
      </dgm:t>
    </dgm:pt>
    <dgm:pt modelId="{010F6B40-ED6D-4630-806B-328159157A70}" type="sibTrans" cxnId="{968B33D2-1942-48D8-AE0F-B6941CB94712}">
      <dgm:prSet/>
      <dgm:spPr/>
      <dgm:t>
        <a:bodyPr/>
        <a:lstStyle/>
        <a:p>
          <a:endParaRPr lang="en-US"/>
        </a:p>
      </dgm:t>
    </dgm:pt>
    <dgm:pt modelId="{16677A92-22A2-4826-AC52-B3DF75E0B016}">
      <dgm:prSet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pPr rtl="0"/>
          <a:r>
            <a:rPr lang="bn-IN" sz="3200" dirty="0" smtClean="0">
              <a:latin typeface="NikoshBAN" panose="02000000000000000000" pitchFamily="2" charset="0"/>
              <a:cs typeface="NikoshBAN" panose="02000000000000000000" pitchFamily="2" charset="0"/>
            </a:rPr>
            <a:t>৪। </a:t>
          </a:r>
          <a:r>
            <a:rPr lang="bn-BD" sz="3200" dirty="0" smtClean="0">
              <a:latin typeface="NikoshBAN" panose="02000000000000000000" pitchFamily="2" charset="0"/>
              <a:cs typeface="NikoshBAN" panose="02000000000000000000" pitchFamily="2" charset="0"/>
            </a:rPr>
            <a:t>মাতৃভাষা বাংলার জন্য বাঙালির আত্মত্যাগ এর স্বরূপ</a:t>
          </a:r>
          <a:r>
            <a:rPr lang="bn-IN" sz="3200" dirty="0" smtClean="0">
              <a:latin typeface="NikoshBAN" panose="02000000000000000000" pitchFamily="2" charset="0"/>
              <a:cs typeface="NikoshBAN" panose="02000000000000000000" pitchFamily="2" charset="0"/>
            </a:rPr>
            <a:t> বর্ননা করতে পারবে।</a:t>
          </a:r>
          <a:endParaRPr lang="en-US" sz="32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E9F9DFB3-3834-4F45-9BB9-0AD383E41F23}" type="parTrans" cxnId="{8B69E484-EA72-4C53-A67A-8E67DFC0858B}">
      <dgm:prSet/>
      <dgm:spPr/>
      <dgm:t>
        <a:bodyPr/>
        <a:lstStyle/>
        <a:p>
          <a:endParaRPr lang="en-US"/>
        </a:p>
      </dgm:t>
    </dgm:pt>
    <dgm:pt modelId="{6392E4EA-DF5E-430B-A329-0B863C411A19}" type="sibTrans" cxnId="{8B69E484-EA72-4C53-A67A-8E67DFC0858B}">
      <dgm:prSet/>
      <dgm:spPr/>
      <dgm:t>
        <a:bodyPr/>
        <a:lstStyle/>
        <a:p>
          <a:endParaRPr lang="en-US"/>
        </a:p>
      </dgm:t>
    </dgm:pt>
    <dgm:pt modelId="{694425A1-804F-431E-AB63-B34D2DAE6908}" type="pres">
      <dgm:prSet presAssocID="{B18709EF-5D03-48CC-AFE6-9FDBB7CC07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198BDF-58D5-498A-9BB5-4B064A43280A}" type="pres">
      <dgm:prSet presAssocID="{AF5E3089-8108-4C2C-8B55-02A4285F0E8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560409-A099-45D9-B864-B6209C1AFBA3}" type="pres">
      <dgm:prSet presAssocID="{30EF75C4-3990-4EC6-BF62-A8097B3770E5}" presName="spacer" presStyleCnt="0"/>
      <dgm:spPr/>
    </dgm:pt>
    <dgm:pt modelId="{0D4D89BC-EA31-4062-BE59-EE1A4E2B92B0}" type="pres">
      <dgm:prSet presAssocID="{78B1DD34-E913-46A5-8380-606F9B5AE98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65D560-383D-4B30-A5BD-C5C82F9A38BD}" type="pres">
      <dgm:prSet presAssocID="{A5E3B3E8-53C4-40A5-8259-C0CA2937F248}" presName="spacer" presStyleCnt="0"/>
      <dgm:spPr/>
    </dgm:pt>
    <dgm:pt modelId="{4121E486-DC00-422A-9D27-ED5B84E83BED}" type="pres">
      <dgm:prSet presAssocID="{2A1442F7-8637-4DDF-8D72-114A3D9599A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BECAD9-2563-4CA0-B8CB-E220D3F42220}" type="pres">
      <dgm:prSet presAssocID="{010F6B40-ED6D-4630-806B-328159157A70}" presName="spacer" presStyleCnt="0"/>
      <dgm:spPr/>
    </dgm:pt>
    <dgm:pt modelId="{13CF254F-2CF4-4349-87F0-63B91AD04FEA}" type="pres">
      <dgm:prSet presAssocID="{16677A92-22A2-4826-AC52-B3DF75E0B01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A6C622-4527-420D-8351-B5E5622229FA}" type="presOf" srcId="{78B1DD34-E913-46A5-8380-606F9B5AE983}" destId="{0D4D89BC-EA31-4062-BE59-EE1A4E2B92B0}" srcOrd="0" destOrd="0" presId="urn:microsoft.com/office/officeart/2005/8/layout/vList2"/>
    <dgm:cxn modelId="{468D24FA-2399-491A-A2DC-140A0D0A39B7}" type="presOf" srcId="{16677A92-22A2-4826-AC52-B3DF75E0B016}" destId="{13CF254F-2CF4-4349-87F0-63B91AD04FEA}" srcOrd="0" destOrd="0" presId="urn:microsoft.com/office/officeart/2005/8/layout/vList2"/>
    <dgm:cxn modelId="{AF2DC980-9ED0-4E0A-A12A-4F74E90D24E1}" type="presOf" srcId="{B18709EF-5D03-48CC-AFE6-9FDBB7CC079A}" destId="{694425A1-804F-431E-AB63-B34D2DAE6908}" srcOrd="0" destOrd="0" presId="urn:microsoft.com/office/officeart/2005/8/layout/vList2"/>
    <dgm:cxn modelId="{8B69E484-EA72-4C53-A67A-8E67DFC0858B}" srcId="{B18709EF-5D03-48CC-AFE6-9FDBB7CC079A}" destId="{16677A92-22A2-4826-AC52-B3DF75E0B016}" srcOrd="3" destOrd="0" parTransId="{E9F9DFB3-3834-4F45-9BB9-0AD383E41F23}" sibTransId="{6392E4EA-DF5E-430B-A329-0B863C411A19}"/>
    <dgm:cxn modelId="{B6D7945C-24DE-4A8C-8F63-8E361A95B1C6}" type="presOf" srcId="{2A1442F7-8637-4DDF-8D72-114A3D9599AE}" destId="{4121E486-DC00-422A-9D27-ED5B84E83BED}" srcOrd="0" destOrd="0" presId="urn:microsoft.com/office/officeart/2005/8/layout/vList2"/>
    <dgm:cxn modelId="{2378AF53-80CC-49B8-9B9C-81C90530F8D2}" type="presOf" srcId="{AF5E3089-8108-4C2C-8B55-02A4285F0E8D}" destId="{02198BDF-58D5-498A-9BB5-4B064A43280A}" srcOrd="0" destOrd="0" presId="urn:microsoft.com/office/officeart/2005/8/layout/vList2"/>
    <dgm:cxn modelId="{968B33D2-1942-48D8-AE0F-B6941CB94712}" srcId="{B18709EF-5D03-48CC-AFE6-9FDBB7CC079A}" destId="{2A1442F7-8637-4DDF-8D72-114A3D9599AE}" srcOrd="2" destOrd="0" parTransId="{88A51494-17F0-40E9-BD36-3F67D963F25A}" sibTransId="{010F6B40-ED6D-4630-806B-328159157A70}"/>
    <dgm:cxn modelId="{2ECE1BE9-6BC8-49FB-8CE1-5E970D331AD7}" srcId="{B18709EF-5D03-48CC-AFE6-9FDBB7CC079A}" destId="{AF5E3089-8108-4C2C-8B55-02A4285F0E8D}" srcOrd="0" destOrd="0" parTransId="{CC93A3E1-4859-4328-94F8-DCB5B49CBFFC}" sibTransId="{30EF75C4-3990-4EC6-BF62-A8097B3770E5}"/>
    <dgm:cxn modelId="{77FE505D-8E59-4FD1-99B1-553DBA263433}" srcId="{B18709EF-5D03-48CC-AFE6-9FDBB7CC079A}" destId="{78B1DD34-E913-46A5-8380-606F9B5AE983}" srcOrd="1" destOrd="0" parTransId="{4BBA70E4-2929-491F-A8B3-45DC48E125D1}" sibTransId="{A5E3B3E8-53C4-40A5-8259-C0CA2937F248}"/>
    <dgm:cxn modelId="{04B0BD68-C6A6-47CF-8902-F39B6B2DF52D}" type="presParOf" srcId="{694425A1-804F-431E-AB63-B34D2DAE6908}" destId="{02198BDF-58D5-498A-9BB5-4B064A43280A}" srcOrd="0" destOrd="0" presId="urn:microsoft.com/office/officeart/2005/8/layout/vList2"/>
    <dgm:cxn modelId="{8162BCB0-791A-49C8-9A60-72AA3336BF85}" type="presParOf" srcId="{694425A1-804F-431E-AB63-B34D2DAE6908}" destId="{EA560409-A099-45D9-B864-B6209C1AFBA3}" srcOrd="1" destOrd="0" presId="urn:microsoft.com/office/officeart/2005/8/layout/vList2"/>
    <dgm:cxn modelId="{1EA6380E-FAE5-48BA-9785-E7AFEE19D137}" type="presParOf" srcId="{694425A1-804F-431E-AB63-B34D2DAE6908}" destId="{0D4D89BC-EA31-4062-BE59-EE1A4E2B92B0}" srcOrd="2" destOrd="0" presId="urn:microsoft.com/office/officeart/2005/8/layout/vList2"/>
    <dgm:cxn modelId="{EDC78B3D-2FAE-47A2-B079-DDFAAE016421}" type="presParOf" srcId="{694425A1-804F-431E-AB63-B34D2DAE6908}" destId="{DD65D560-383D-4B30-A5BD-C5C82F9A38BD}" srcOrd="3" destOrd="0" presId="urn:microsoft.com/office/officeart/2005/8/layout/vList2"/>
    <dgm:cxn modelId="{8ED95FB6-FE33-497A-BBDC-2B0522635A00}" type="presParOf" srcId="{694425A1-804F-431E-AB63-B34D2DAE6908}" destId="{4121E486-DC00-422A-9D27-ED5B84E83BED}" srcOrd="4" destOrd="0" presId="urn:microsoft.com/office/officeart/2005/8/layout/vList2"/>
    <dgm:cxn modelId="{339B3C59-697D-4058-A75C-B578E3D4A0D1}" type="presParOf" srcId="{694425A1-804F-431E-AB63-B34D2DAE6908}" destId="{C3BECAD9-2563-4CA0-B8CB-E220D3F42220}" srcOrd="5" destOrd="0" presId="urn:microsoft.com/office/officeart/2005/8/layout/vList2"/>
    <dgm:cxn modelId="{F73D7209-4195-4E66-85D6-8FF678802851}" type="presParOf" srcId="{694425A1-804F-431E-AB63-B34D2DAE6908}" destId="{13CF254F-2CF4-4349-87F0-63B91AD04FE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0A5F7A-B16A-4F5E-A157-794BB0EA8FD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F417FA-ABEB-4B02-8D77-EA28CC65120E}">
      <dgm:prSet phldrT="[Text]"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bn-IN" sz="2400" dirty="0" smtClean="0">
              <a:latin typeface="NikoshBAN" panose="02000000000000000000" pitchFamily="2" charset="0"/>
              <a:cs typeface="NikoshBAN" panose="02000000000000000000" pitchFamily="2" charset="0"/>
            </a:rPr>
            <a:t>বাংলা একাডেমি পুরস্কার, একুশে পদক, ইউনেস্কো পুরস্কার, বঙ্গবন্ধু পুরস্কারসহ বিভিন্ন পদক ও পুরস্কার লাভ করেন।</a:t>
          </a:r>
          <a:endParaRPr lang="en-US" sz="2400" dirty="0"/>
        </a:p>
      </dgm:t>
    </dgm:pt>
    <dgm:pt modelId="{93346D79-9434-4BB6-9F88-BA4FDC85D818}" type="parTrans" cxnId="{87183523-2044-41B6-BB2E-3E459C62BBE1}">
      <dgm:prSet/>
      <dgm:spPr/>
      <dgm:t>
        <a:bodyPr/>
        <a:lstStyle/>
        <a:p>
          <a:endParaRPr lang="en-US"/>
        </a:p>
      </dgm:t>
    </dgm:pt>
    <dgm:pt modelId="{7C6210CE-F50E-4857-A4F1-8905CC30AE27}" type="sibTrans" cxnId="{87183523-2044-41B6-BB2E-3E459C62BBE1}">
      <dgm:prSet/>
      <dgm:spPr/>
      <dgm:t>
        <a:bodyPr/>
        <a:lstStyle/>
        <a:p>
          <a:endParaRPr lang="en-US"/>
        </a:p>
      </dgm:t>
    </dgm:pt>
    <dgm:pt modelId="{46DF342A-993E-4652-B407-AF776210E5A2}">
      <dgm:prSet phldrT="[Text]"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bn-IN" sz="2400" dirty="0" smtClean="0">
              <a:latin typeface="NikoshBAN" panose="02000000000000000000" pitchFamily="2" charset="0"/>
              <a:cs typeface="NikoshBAN" panose="02000000000000000000" pitchFamily="2" charset="0"/>
            </a:rPr>
            <a:t>সমাজমনস্ক লেখক হিসেবে ভাষা আন্দোলন (১৯৫২) ও মুক্তিযুদ্ধ (১৯৭১) চলাকালে বিশেষ ভুমিকা পালন করে। বর্তমানে তিনি প্রবাস-জীবন অতিবাহিত করছেন।</a:t>
          </a:r>
          <a:endParaRPr lang="en-US" sz="2400" dirty="0"/>
        </a:p>
      </dgm:t>
    </dgm:pt>
    <dgm:pt modelId="{B7A37C41-0734-432F-BB34-4707A060C3CC}" type="parTrans" cxnId="{D215CCC9-5BA8-438F-B0CA-AE6E2FA23080}">
      <dgm:prSet/>
      <dgm:spPr/>
      <dgm:t>
        <a:bodyPr/>
        <a:lstStyle/>
        <a:p>
          <a:endParaRPr lang="en-US"/>
        </a:p>
      </dgm:t>
    </dgm:pt>
    <dgm:pt modelId="{BF61BB75-0A10-4947-BFD4-86A5741AEDCF}" type="sibTrans" cxnId="{D215CCC9-5BA8-438F-B0CA-AE6E2FA23080}">
      <dgm:prSet/>
      <dgm:spPr/>
      <dgm:t>
        <a:bodyPr/>
        <a:lstStyle/>
        <a:p>
          <a:endParaRPr lang="en-US"/>
        </a:p>
      </dgm:t>
    </dgm:pt>
    <dgm:pt modelId="{F0954384-C1A9-474F-8DDA-08DA10E53BD8}">
      <dgm:prSet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bn-IN" sz="2400" dirty="0" smtClean="0">
              <a:latin typeface="NikoshBAN" pitchFamily="2" charset="0"/>
              <a:cs typeface="NikoshBAN" pitchFamily="2" charset="0"/>
            </a:rPr>
            <a:t>ঢাকা বিশ্ববিদ্যালয় থেকে বাংলায় স্নাতকোত্তর ডিগ্রি অর্জন করে সাংবাদিকতাকে পেশা হিসেবে গ্রহণ করেন।</a:t>
          </a:r>
          <a:r>
            <a:rPr lang="en-US" sz="2400" dirty="0" smtClean="0">
              <a:latin typeface="NikoshBAN" pitchFamily="2" charset="0"/>
              <a:cs typeface="NikoshBAN" pitchFamily="2" charset="0"/>
            </a:rPr>
            <a:t>    </a:t>
          </a:r>
          <a:endParaRPr lang="bn-BD" sz="24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0BC80609-6B3E-43DA-BE93-CF8D439A28C0}" type="parTrans" cxnId="{2DA439C1-6F09-4038-8AC7-2A2B709249ED}">
      <dgm:prSet/>
      <dgm:spPr/>
      <dgm:t>
        <a:bodyPr/>
        <a:lstStyle/>
        <a:p>
          <a:endParaRPr lang="en-US"/>
        </a:p>
      </dgm:t>
    </dgm:pt>
    <dgm:pt modelId="{D69DD884-A092-4602-9781-815DAD973B08}" type="sibTrans" cxnId="{2DA439C1-6F09-4038-8AC7-2A2B709249ED}">
      <dgm:prSet/>
      <dgm:spPr/>
      <dgm:t>
        <a:bodyPr/>
        <a:lstStyle/>
        <a:p>
          <a:endParaRPr lang="en-US"/>
        </a:p>
      </dgm:t>
    </dgm:pt>
    <dgm:pt modelId="{CAECB0BF-8BC4-4979-BCDC-6B904727A4F9}">
      <dgm:prSet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bn-IN" sz="2400" dirty="0" smtClean="0">
              <a:latin typeface="NikoshBAN" panose="02000000000000000000" pitchFamily="2" charset="0"/>
              <a:cs typeface="NikoshBAN" panose="02000000000000000000" pitchFamily="2" charset="0"/>
            </a:rPr>
            <a:t>উল্লেখযোগ্য শিশুতোষ গ্রন্থ ‘ডানপিটে শওকত’, আঁধার কুঠির ছেলেটি ইত্যাদি।</a:t>
          </a:r>
          <a:endParaRPr lang="en-US" sz="24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ACCDE8A0-6AFB-4C1C-86BA-72CF39DCE00D}" type="parTrans" cxnId="{AEF4C127-E389-4A76-A295-8011E23F5390}">
      <dgm:prSet/>
      <dgm:spPr/>
      <dgm:t>
        <a:bodyPr/>
        <a:lstStyle/>
        <a:p>
          <a:endParaRPr lang="en-US"/>
        </a:p>
      </dgm:t>
    </dgm:pt>
    <dgm:pt modelId="{48222544-BB17-4B7D-9773-008B70CC540D}" type="sibTrans" cxnId="{AEF4C127-E389-4A76-A295-8011E23F5390}">
      <dgm:prSet/>
      <dgm:spPr/>
      <dgm:t>
        <a:bodyPr/>
        <a:lstStyle/>
        <a:p>
          <a:endParaRPr lang="en-US"/>
        </a:p>
      </dgm:t>
    </dgm:pt>
    <dgm:pt modelId="{2E92B6F2-8660-4A9F-95A4-26E90BD5018E}">
      <dgm:prSet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bn-IN" sz="2800" dirty="0" smtClean="0">
              <a:latin typeface="NikoshBAN" pitchFamily="2" charset="0"/>
              <a:cs typeface="NikoshBAN" pitchFamily="2" charset="0"/>
            </a:rPr>
            <a:t>১২ ডিসেম্বর ১৯৩৪ খ্রিস্টাব্দে</a:t>
          </a:r>
          <a:r>
            <a:rPr lang="bn-BD" sz="2800" dirty="0" smtClean="0">
              <a:latin typeface="NikoshBAN" pitchFamily="2" charset="0"/>
              <a:cs typeface="NikoshBAN" pitchFamily="2" charset="0"/>
            </a:rPr>
            <a:t> বরিশালে</a:t>
          </a:r>
          <a:r>
            <a:rPr lang="bn-IN" sz="2800" dirty="0" smtClean="0">
              <a:latin typeface="NikoshBAN" pitchFamily="2" charset="0"/>
              <a:cs typeface="NikoshBAN" pitchFamily="2" charset="0"/>
            </a:rPr>
            <a:t>। </a:t>
          </a:r>
          <a:endParaRPr lang="bn-BD" sz="28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4730CEF5-5699-4091-8BCE-B1F8948FCE5F}" type="parTrans" cxnId="{1BA3AF44-2421-424A-9BC8-AEB3026E7282}">
      <dgm:prSet/>
      <dgm:spPr/>
      <dgm:t>
        <a:bodyPr/>
        <a:lstStyle/>
        <a:p>
          <a:endParaRPr lang="en-US"/>
        </a:p>
      </dgm:t>
    </dgm:pt>
    <dgm:pt modelId="{A64A1477-8112-4127-8782-E97314382C38}" type="sibTrans" cxnId="{1BA3AF44-2421-424A-9BC8-AEB3026E7282}">
      <dgm:prSet/>
      <dgm:spPr/>
      <dgm:t>
        <a:bodyPr/>
        <a:lstStyle/>
        <a:p>
          <a:endParaRPr lang="en-US"/>
        </a:p>
      </dgm:t>
    </dgm:pt>
    <dgm:pt modelId="{4873816E-8AEE-498F-93FF-F8A598BA1810}">
      <dgm:prSet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bn-IN" sz="2400" dirty="0" smtClean="0">
              <a:latin typeface="NikoshBAN" pitchFamily="2" charset="0"/>
              <a:cs typeface="NikoshBAN" pitchFamily="2" charset="0"/>
            </a:rPr>
            <a:t>কথাশিল্পী, গীতিকার, প্রাবন্ধিক, কলামিস্ট হিসেবে খ্যাতিমান।</a:t>
          </a:r>
          <a:endParaRPr lang="en-US" sz="24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FE6EC126-DFD1-4A08-AB5D-678F205CE9E4}" type="sibTrans" cxnId="{CEDAD71B-4F4B-4A41-B142-2337C2862287}">
      <dgm:prSet/>
      <dgm:spPr/>
      <dgm:t>
        <a:bodyPr/>
        <a:lstStyle/>
        <a:p>
          <a:endParaRPr lang="en-US"/>
        </a:p>
      </dgm:t>
    </dgm:pt>
    <dgm:pt modelId="{53605CE9-0C5E-4A75-B834-A32079397260}" type="parTrans" cxnId="{CEDAD71B-4F4B-4A41-B142-2337C2862287}">
      <dgm:prSet/>
      <dgm:spPr/>
      <dgm:t>
        <a:bodyPr/>
        <a:lstStyle/>
        <a:p>
          <a:endParaRPr lang="en-US"/>
        </a:p>
      </dgm:t>
    </dgm:pt>
    <dgm:pt modelId="{CBB1E75F-2E03-4392-9EEF-0206F224B166}" type="pres">
      <dgm:prSet presAssocID="{0E0A5F7A-B16A-4F5E-A157-794BB0EA8FD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0FA261E-E82B-47B7-BC77-CBB09BA6152A}" type="pres">
      <dgm:prSet presAssocID="{0E0A5F7A-B16A-4F5E-A157-794BB0EA8FD7}" presName="Name1" presStyleCnt="0"/>
      <dgm:spPr/>
    </dgm:pt>
    <dgm:pt modelId="{82A2CB71-A25C-4E2A-870B-DE8B331884CE}" type="pres">
      <dgm:prSet presAssocID="{0E0A5F7A-B16A-4F5E-A157-794BB0EA8FD7}" presName="cycle" presStyleCnt="0"/>
      <dgm:spPr/>
    </dgm:pt>
    <dgm:pt modelId="{C44738E8-4185-41E9-BA13-B966EB682CE5}" type="pres">
      <dgm:prSet presAssocID="{0E0A5F7A-B16A-4F5E-A157-794BB0EA8FD7}" presName="srcNode" presStyleLbl="node1" presStyleIdx="0" presStyleCnt="6"/>
      <dgm:spPr/>
    </dgm:pt>
    <dgm:pt modelId="{F782FF27-FA34-4FB0-804C-428323721214}" type="pres">
      <dgm:prSet presAssocID="{0E0A5F7A-B16A-4F5E-A157-794BB0EA8FD7}" presName="conn" presStyleLbl="parChTrans1D2" presStyleIdx="0" presStyleCnt="1" custLinFactNeighborX="4277"/>
      <dgm:spPr/>
      <dgm:t>
        <a:bodyPr/>
        <a:lstStyle/>
        <a:p>
          <a:endParaRPr lang="en-US"/>
        </a:p>
      </dgm:t>
    </dgm:pt>
    <dgm:pt modelId="{DE3488FF-5017-4BD3-B121-5E19E72754A2}" type="pres">
      <dgm:prSet presAssocID="{0E0A5F7A-B16A-4F5E-A157-794BB0EA8FD7}" presName="extraNode" presStyleLbl="node1" presStyleIdx="0" presStyleCnt="6"/>
      <dgm:spPr/>
    </dgm:pt>
    <dgm:pt modelId="{EEBF4276-DB42-41D8-800F-FCED0E6C3D8B}" type="pres">
      <dgm:prSet presAssocID="{0E0A5F7A-B16A-4F5E-A157-794BB0EA8FD7}" presName="dstNode" presStyleLbl="node1" presStyleIdx="0" presStyleCnt="6"/>
      <dgm:spPr/>
    </dgm:pt>
    <dgm:pt modelId="{55C75166-A3C4-466A-A942-47AD63FDC5B4}" type="pres">
      <dgm:prSet presAssocID="{2E92B6F2-8660-4A9F-95A4-26E90BD5018E}" presName="text_1" presStyleLbl="node1" presStyleIdx="0" presStyleCnt="6" custScaleX="921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60F3B1-E6B2-4DCF-B227-65CF73E68F5E}" type="pres">
      <dgm:prSet presAssocID="{2E92B6F2-8660-4A9F-95A4-26E90BD5018E}" presName="accent_1" presStyleCnt="0"/>
      <dgm:spPr/>
    </dgm:pt>
    <dgm:pt modelId="{FAB192AF-BDC1-40A6-B9E6-03CC33D1E99C}" type="pres">
      <dgm:prSet presAssocID="{2E92B6F2-8660-4A9F-95A4-26E90BD5018E}" presName="accentRepeatNode" presStyleLbl="solidFgAcc1" presStyleIdx="0" presStyleCnt="6" custLinFactNeighborX="48202"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A7A05C96-5402-4E47-913B-39630E6BCBCC}" type="pres">
      <dgm:prSet presAssocID="{4873816E-8AEE-498F-93FF-F8A598BA1810}" presName="text_2" presStyleLbl="node1" presStyleIdx="1" presStyleCnt="6" custScaleX="917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4CFAD4-650A-4ACA-898D-1B4D4C86237C}" type="pres">
      <dgm:prSet presAssocID="{4873816E-8AEE-498F-93FF-F8A598BA1810}" presName="accent_2" presStyleCnt="0"/>
      <dgm:spPr/>
    </dgm:pt>
    <dgm:pt modelId="{6A0ED580-8D79-4D62-A746-0DB5C00E5A02}" type="pres">
      <dgm:prSet presAssocID="{4873816E-8AEE-498F-93FF-F8A598BA1810}" presName="accentRepeatNode" presStyleLbl="solidFgAcc1" presStyleIdx="1" presStyleCnt="6" custLinFactNeighborX="48202"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4B62B9E0-0250-4B7C-BEA9-B400D64AB3C5}" type="pres">
      <dgm:prSet presAssocID="{F0954384-C1A9-474F-8DDA-08DA10E53BD8}" presName="text_3" presStyleLbl="node1" presStyleIdx="2" presStyleCnt="6" custScaleX="915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6D0A10-045B-405C-AB7B-D531062BA637}" type="pres">
      <dgm:prSet presAssocID="{F0954384-C1A9-474F-8DDA-08DA10E53BD8}" presName="accent_3" presStyleCnt="0"/>
      <dgm:spPr/>
    </dgm:pt>
    <dgm:pt modelId="{720DF256-8892-4F6D-9628-417DEB92ECF6}" type="pres">
      <dgm:prSet presAssocID="{F0954384-C1A9-474F-8DDA-08DA10E53BD8}" presName="accentRepeatNode" presStyleLbl="solidFgAcc1" presStyleIdx="2" presStyleCnt="6" custLinFactNeighborX="52507" custLinFactNeighborY="-3520"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AC5389D0-17FB-4664-8759-B4E6A62C8F35}" type="pres">
      <dgm:prSet presAssocID="{CAECB0BF-8BC4-4979-BCDC-6B904727A4F9}" presName="text_4" presStyleLbl="node1" presStyleIdx="3" presStyleCnt="6" custScaleX="914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D7AF73-631E-4FC3-BF02-81487479E480}" type="pres">
      <dgm:prSet presAssocID="{CAECB0BF-8BC4-4979-BCDC-6B904727A4F9}" presName="accent_4" presStyleCnt="0"/>
      <dgm:spPr/>
    </dgm:pt>
    <dgm:pt modelId="{33FDC46E-F4AF-4777-A391-BDFA90B796F8}" type="pres">
      <dgm:prSet presAssocID="{CAECB0BF-8BC4-4979-BCDC-6B904727A4F9}" presName="accentRepeatNode" presStyleLbl="solidFgAcc1" presStyleIdx="3" presStyleCnt="6" custLinFactNeighborX="48202"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07BB05CA-4F25-46ED-87DD-1520DE8DFD0E}" type="pres">
      <dgm:prSet presAssocID="{D7F417FA-ABEB-4B02-8D77-EA28CC65120E}" presName="text_5" presStyleLbl="node1" presStyleIdx="4" presStyleCnt="6" custScaleX="91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875AF5-EE46-4C74-B602-9C35001B8C04}" type="pres">
      <dgm:prSet presAssocID="{D7F417FA-ABEB-4B02-8D77-EA28CC65120E}" presName="accent_5" presStyleCnt="0"/>
      <dgm:spPr/>
    </dgm:pt>
    <dgm:pt modelId="{BD37418A-9B48-4DC0-813C-5FE4E6E9CA71}" type="pres">
      <dgm:prSet presAssocID="{D7F417FA-ABEB-4B02-8D77-EA28CC65120E}" presName="accentRepeatNode" presStyleLbl="solidFgAcc1" presStyleIdx="4" presStyleCnt="6" custLinFactNeighborX="48202"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0DDABB3B-0E5A-489E-8E09-9E39BF5F99CF}" type="pres">
      <dgm:prSet presAssocID="{46DF342A-993E-4652-B407-AF776210E5A2}" presName="text_6" presStyleLbl="node1" presStyleIdx="5" presStyleCnt="6" custScaleX="916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936245-CA55-4F9F-B1CA-82F6B937444A}" type="pres">
      <dgm:prSet presAssocID="{46DF342A-993E-4652-B407-AF776210E5A2}" presName="accent_6" presStyleCnt="0"/>
      <dgm:spPr/>
    </dgm:pt>
    <dgm:pt modelId="{6332C663-C5C5-41B1-B2B9-5DEEB783CBFB}" type="pres">
      <dgm:prSet presAssocID="{46DF342A-993E-4652-B407-AF776210E5A2}" presName="accentRepeatNode" presStyleLbl="solidFgAcc1" presStyleIdx="5" presStyleCnt="6" custLinFactNeighborX="48202"/>
      <dgm:spPr>
        <a:solidFill>
          <a:srgbClr val="0070C0"/>
        </a:solidFill>
      </dgm:spPr>
      <dgm:t>
        <a:bodyPr/>
        <a:lstStyle/>
        <a:p>
          <a:endParaRPr lang="en-US"/>
        </a:p>
      </dgm:t>
    </dgm:pt>
  </dgm:ptLst>
  <dgm:cxnLst>
    <dgm:cxn modelId="{D9DA7CA6-AC2A-4F81-8A16-18C87EA0BDEC}" type="presOf" srcId="{A64A1477-8112-4127-8782-E97314382C38}" destId="{F782FF27-FA34-4FB0-804C-428323721214}" srcOrd="0" destOrd="0" presId="urn:microsoft.com/office/officeart/2008/layout/VerticalCurvedList"/>
    <dgm:cxn modelId="{D215CCC9-5BA8-438F-B0CA-AE6E2FA23080}" srcId="{0E0A5F7A-B16A-4F5E-A157-794BB0EA8FD7}" destId="{46DF342A-993E-4652-B407-AF776210E5A2}" srcOrd="5" destOrd="0" parTransId="{B7A37C41-0734-432F-BB34-4707A060C3CC}" sibTransId="{BF61BB75-0A10-4947-BFD4-86A5741AEDCF}"/>
    <dgm:cxn modelId="{AEF4C127-E389-4A76-A295-8011E23F5390}" srcId="{0E0A5F7A-B16A-4F5E-A157-794BB0EA8FD7}" destId="{CAECB0BF-8BC4-4979-BCDC-6B904727A4F9}" srcOrd="3" destOrd="0" parTransId="{ACCDE8A0-6AFB-4C1C-86BA-72CF39DCE00D}" sibTransId="{48222544-BB17-4B7D-9773-008B70CC540D}"/>
    <dgm:cxn modelId="{E6145E45-8701-444C-8308-FAE83912224C}" type="presOf" srcId="{D7F417FA-ABEB-4B02-8D77-EA28CC65120E}" destId="{07BB05CA-4F25-46ED-87DD-1520DE8DFD0E}" srcOrd="0" destOrd="0" presId="urn:microsoft.com/office/officeart/2008/layout/VerticalCurvedList"/>
    <dgm:cxn modelId="{BBB20B31-29D0-4250-B87F-CA2FA50A087A}" type="presOf" srcId="{4873816E-8AEE-498F-93FF-F8A598BA1810}" destId="{A7A05C96-5402-4E47-913B-39630E6BCBCC}" srcOrd="0" destOrd="0" presId="urn:microsoft.com/office/officeart/2008/layout/VerticalCurvedList"/>
    <dgm:cxn modelId="{87183523-2044-41B6-BB2E-3E459C62BBE1}" srcId="{0E0A5F7A-B16A-4F5E-A157-794BB0EA8FD7}" destId="{D7F417FA-ABEB-4B02-8D77-EA28CC65120E}" srcOrd="4" destOrd="0" parTransId="{93346D79-9434-4BB6-9F88-BA4FDC85D818}" sibTransId="{7C6210CE-F50E-4857-A4F1-8905CC30AE27}"/>
    <dgm:cxn modelId="{A5BED56A-8CA7-4BB4-B46E-2E73FEC6DCDF}" type="presOf" srcId="{0E0A5F7A-B16A-4F5E-A157-794BB0EA8FD7}" destId="{CBB1E75F-2E03-4392-9EEF-0206F224B166}" srcOrd="0" destOrd="0" presId="urn:microsoft.com/office/officeart/2008/layout/VerticalCurvedList"/>
    <dgm:cxn modelId="{AB232CDE-420A-4446-81DD-5D803241E1AE}" type="presOf" srcId="{CAECB0BF-8BC4-4979-BCDC-6B904727A4F9}" destId="{AC5389D0-17FB-4664-8759-B4E6A62C8F35}" srcOrd="0" destOrd="0" presId="urn:microsoft.com/office/officeart/2008/layout/VerticalCurvedList"/>
    <dgm:cxn modelId="{22B0E588-F11E-475F-BF00-6234969F92B8}" type="presOf" srcId="{46DF342A-993E-4652-B407-AF776210E5A2}" destId="{0DDABB3B-0E5A-489E-8E09-9E39BF5F99CF}" srcOrd="0" destOrd="0" presId="urn:microsoft.com/office/officeart/2008/layout/VerticalCurvedList"/>
    <dgm:cxn modelId="{1BA3AF44-2421-424A-9BC8-AEB3026E7282}" srcId="{0E0A5F7A-B16A-4F5E-A157-794BB0EA8FD7}" destId="{2E92B6F2-8660-4A9F-95A4-26E90BD5018E}" srcOrd="0" destOrd="0" parTransId="{4730CEF5-5699-4091-8BCE-B1F8948FCE5F}" sibTransId="{A64A1477-8112-4127-8782-E97314382C38}"/>
    <dgm:cxn modelId="{CEDAD71B-4F4B-4A41-B142-2337C2862287}" srcId="{0E0A5F7A-B16A-4F5E-A157-794BB0EA8FD7}" destId="{4873816E-8AEE-498F-93FF-F8A598BA1810}" srcOrd="1" destOrd="0" parTransId="{53605CE9-0C5E-4A75-B834-A32079397260}" sibTransId="{FE6EC126-DFD1-4A08-AB5D-678F205CE9E4}"/>
    <dgm:cxn modelId="{A5715373-94FB-418E-8977-7EC1A3C38727}" type="presOf" srcId="{2E92B6F2-8660-4A9F-95A4-26E90BD5018E}" destId="{55C75166-A3C4-466A-A942-47AD63FDC5B4}" srcOrd="0" destOrd="0" presId="urn:microsoft.com/office/officeart/2008/layout/VerticalCurvedList"/>
    <dgm:cxn modelId="{2DA439C1-6F09-4038-8AC7-2A2B709249ED}" srcId="{0E0A5F7A-B16A-4F5E-A157-794BB0EA8FD7}" destId="{F0954384-C1A9-474F-8DDA-08DA10E53BD8}" srcOrd="2" destOrd="0" parTransId="{0BC80609-6B3E-43DA-BE93-CF8D439A28C0}" sibTransId="{D69DD884-A092-4602-9781-815DAD973B08}"/>
    <dgm:cxn modelId="{A9B8EDAF-B0A7-486E-86B3-6F5180AD15C3}" type="presOf" srcId="{F0954384-C1A9-474F-8DDA-08DA10E53BD8}" destId="{4B62B9E0-0250-4B7C-BEA9-B400D64AB3C5}" srcOrd="0" destOrd="0" presId="urn:microsoft.com/office/officeart/2008/layout/VerticalCurvedList"/>
    <dgm:cxn modelId="{AD91A618-26A9-4BEA-B2F7-53E0AE2CD9BD}" type="presParOf" srcId="{CBB1E75F-2E03-4392-9EEF-0206F224B166}" destId="{F0FA261E-E82B-47B7-BC77-CBB09BA6152A}" srcOrd="0" destOrd="0" presId="urn:microsoft.com/office/officeart/2008/layout/VerticalCurvedList"/>
    <dgm:cxn modelId="{91E9F191-197F-41D2-85BE-EFC510A24F31}" type="presParOf" srcId="{F0FA261E-E82B-47B7-BC77-CBB09BA6152A}" destId="{82A2CB71-A25C-4E2A-870B-DE8B331884CE}" srcOrd="0" destOrd="0" presId="urn:microsoft.com/office/officeart/2008/layout/VerticalCurvedList"/>
    <dgm:cxn modelId="{3E009ABB-591E-4739-A175-DB75ED2EEEB0}" type="presParOf" srcId="{82A2CB71-A25C-4E2A-870B-DE8B331884CE}" destId="{C44738E8-4185-41E9-BA13-B966EB682CE5}" srcOrd="0" destOrd="0" presId="urn:microsoft.com/office/officeart/2008/layout/VerticalCurvedList"/>
    <dgm:cxn modelId="{E579B0B2-0BAC-4DAE-804B-4A5E506840B7}" type="presParOf" srcId="{82A2CB71-A25C-4E2A-870B-DE8B331884CE}" destId="{F782FF27-FA34-4FB0-804C-428323721214}" srcOrd="1" destOrd="0" presId="urn:microsoft.com/office/officeart/2008/layout/VerticalCurvedList"/>
    <dgm:cxn modelId="{4FD25758-64EC-4876-B4CB-7454F27E5AB1}" type="presParOf" srcId="{82A2CB71-A25C-4E2A-870B-DE8B331884CE}" destId="{DE3488FF-5017-4BD3-B121-5E19E72754A2}" srcOrd="2" destOrd="0" presId="urn:microsoft.com/office/officeart/2008/layout/VerticalCurvedList"/>
    <dgm:cxn modelId="{DCB9AC04-4753-4DC5-B2AA-CAC02DB051EE}" type="presParOf" srcId="{82A2CB71-A25C-4E2A-870B-DE8B331884CE}" destId="{EEBF4276-DB42-41D8-800F-FCED0E6C3D8B}" srcOrd="3" destOrd="0" presId="urn:microsoft.com/office/officeart/2008/layout/VerticalCurvedList"/>
    <dgm:cxn modelId="{C374E2B4-70AC-44F4-8EEA-9E77C5D4CF16}" type="presParOf" srcId="{F0FA261E-E82B-47B7-BC77-CBB09BA6152A}" destId="{55C75166-A3C4-466A-A942-47AD63FDC5B4}" srcOrd="1" destOrd="0" presId="urn:microsoft.com/office/officeart/2008/layout/VerticalCurvedList"/>
    <dgm:cxn modelId="{EDCB85A9-0E31-46AA-B930-E7E2F2995EF3}" type="presParOf" srcId="{F0FA261E-E82B-47B7-BC77-CBB09BA6152A}" destId="{7F60F3B1-E6B2-4DCF-B227-65CF73E68F5E}" srcOrd="2" destOrd="0" presId="urn:microsoft.com/office/officeart/2008/layout/VerticalCurvedList"/>
    <dgm:cxn modelId="{8EC938E0-593D-4016-95BF-BCDDCC7BDD04}" type="presParOf" srcId="{7F60F3B1-E6B2-4DCF-B227-65CF73E68F5E}" destId="{FAB192AF-BDC1-40A6-B9E6-03CC33D1E99C}" srcOrd="0" destOrd="0" presId="urn:microsoft.com/office/officeart/2008/layout/VerticalCurvedList"/>
    <dgm:cxn modelId="{E79A9FCF-63EF-4A45-85B0-366EE518E1F9}" type="presParOf" srcId="{F0FA261E-E82B-47B7-BC77-CBB09BA6152A}" destId="{A7A05C96-5402-4E47-913B-39630E6BCBCC}" srcOrd="3" destOrd="0" presId="urn:microsoft.com/office/officeart/2008/layout/VerticalCurvedList"/>
    <dgm:cxn modelId="{D8DFDA07-8DDF-49AB-8943-A6FD96DC68E4}" type="presParOf" srcId="{F0FA261E-E82B-47B7-BC77-CBB09BA6152A}" destId="{084CFAD4-650A-4ACA-898D-1B4D4C86237C}" srcOrd="4" destOrd="0" presId="urn:microsoft.com/office/officeart/2008/layout/VerticalCurvedList"/>
    <dgm:cxn modelId="{EA5A363E-1F22-4FAD-B499-14BBDB6D9CE7}" type="presParOf" srcId="{084CFAD4-650A-4ACA-898D-1B4D4C86237C}" destId="{6A0ED580-8D79-4D62-A746-0DB5C00E5A02}" srcOrd="0" destOrd="0" presId="urn:microsoft.com/office/officeart/2008/layout/VerticalCurvedList"/>
    <dgm:cxn modelId="{02E56A1B-9DDB-4BFB-91ED-2CC4A099B538}" type="presParOf" srcId="{F0FA261E-E82B-47B7-BC77-CBB09BA6152A}" destId="{4B62B9E0-0250-4B7C-BEA9-B400D64AB3C5}" srcOrd="5" destOrd="0" presId="urn:microsoft.com/office/officeart/2008/layout/VerticalCurvedList"/>
    <dgm:cxn modelId="{E254F8B5-B141-450E-98BA-BE9A8A443FB0}" type="presParOf" srcId="{F0FA261E-E82B-47B7-BC77-CBB09BA6152A}" destId="{B26D0A10-045B-405C-AB7B-D531062BA637}" srcOrd="6" destOrd="0" presId="urn:microsoft.com/office/officeart/2008/layout/VerticalCurvedList"/>
    <dgm:cxn modelId="{BFA8AC4E-5514-44C8-9236-8F42C7F26B16}" type="presParOf" srcId="{B26D0A10-045B-405C-AB7B-D531062BA637}" destId="{720DF256-8892-4F6D-9628-417DEB92ECF6}" srcOrd="0" destOrd="0" presId="urn:microsoft.com/office/officeart/2008/layout/VerticalCurvedList"/>
    <dgm:cxn modelId="{9E43F427-0CA1-4D4A-8AC7-F11EF8640E12}" type="presParOf" srcId="{F0FA261E-E82B-47B7-BC77-CBB09BA6152A}" destId="{AC5389D0-17FB-4664-8759-B4E6A62C8F35}" srcOrd="7" destOrd="0" presId="urn:microsoft.com/office/officeart/2008/layout/VerticalCurvedList"/>
    <dgm:cxn modelId="{3CAEEADA-54FC-45E8-B421-CE70288CB4DB}" type="presParOf" srcId="{F0FA261E-E82B-47B7-BC77-CBB09BA6152A}" destId="{9FD7AF73-631E-4FC3-BF02-81487479E480}" srcOrd="8" destOrd="0" presId="urn:microsoft.com/office/officeart/2008/layout/VerticalCurvedList"/>
    <dgm:cxn modelId="{B60175F8-082B-454A-AD0E-08C934DB8753}" type="presParOf" srcId="{9FD7AF73-631E-4FC3-BF02-81487479E480}" destId="{33FDC46E-F4AF-4777-A391-BDFA90B796F8}" srcOrd="0" destOrd="0" presId="urn:microsoft.com/office/officeart/2008/layout/VerticalCurvedList"/>
    <dgm:cxn modelId="{2B6BBA20-0A9B-4B40-817F-B905B8399F6A}" type="presParOf" srcId="{F0FA261E-E82B-47B7-BC77-CBB09BA6152A}" destId="{07BB05CA-4F25-46ED-87DD-1520DE8DFD0E}" srcOrd="9" destOrd="0" presId="urn:microsoft.com/office/officeart/2008/layout/VerticalCurvedList"/>
    <dgm:cxn modelId="{D26B2F78-2FFF-405A-9660-7F016624F302}" type="presParOf" srcId="{F0FA261E-E82B-47B7-BC77-CBB09BA6152A}" destId="{8B875AF5-EE46-4C74-B602-9C35001B8C04}" srcOrd="10" destOrd="0" presId="urn:microsoft.com/office/officeart/2008/layout/VerticalCurvedList"/>
    <dgm:cxn modelId="{3DDE4639-AABD-4F07-A1AF-36524A706D73}" type="presParOf" srcId="{8B875AF5-EE46-4C74-B602-9C35001B8C04}" destId="{BD37418A-9B48-4DC0-813C-5FE4E6E9CA71}" srcOrd="0" destOrd="0" presId="urn:microsoft.com/office/officeart/2008/layout/VerticalCurvedList"/>
    <dgm:cxn modelId="{752541C8-9E77-415B-A182-DC136CF28CAB}" type="presParOf" srcId="{F0FA261E-E82B-47B7-BC77-CBB09BA6152A}" destId="{0DDABB3B-0E5A-489E-8E09-9E39BF5F99CF}" srcOrd="11" destOrd="0" presId="urn:microsoft.com/office/officeart/2008/layout/VerticalCurvedList"/>
    <dgm:cxn modelId="{3DC5F44D-BD38-4A1C-8B46-183A59554FEF}" type="presParOf" srcId="{F0FA261E-E82B-47B7-BC77-CBB09BA6152A}" destId="{57936245-CA55-4F9F-B1CA-82F6B937444A}" srcOrd="12" destOrd="0" presId="urn:microsoft.com/office/officeart/2008/layout/VerticalCurvedList"/>
    <dgm:cxn modelId="{AC941344-0903-4837-B648-EB5E28C611B2}" type="presParOf" srcId="{57936245-CA55-4F9F-B1CA-82F6B937444A}" destId="{6332C663-C5C5-41B1-B2B9-5DEEB783CBF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377769-49E6-4BFE-A52A-CD228B605A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E10189-E14D-49C4-A322-5C8BFBCC1AC7}">
      <dgm:prSet custT="1"/>
      <dgm:spPr>
        <a:solidFill>
          <a:schemeClr val="tx1"/>
        </a:solidFill>
      </dgm:spPr>
      <dgm:t>
        <a:bodyPr/>
        <a:lstStyle/>
        <a:p>
          <a:pPr rtl="0"/>
          <a:r>
            <a:rPr lang="bn-BD" sz="2800" dirty="0" smtClean="0">
              <a:latin typeface="NikoshBAN" panose="02000000000000000000" pitchFamily="2" charset="0"/>
              <a:cs typeface="NikoshBAN" panose="02000000000000000000" pitchFamily="2" charset="0"/>
            </a:rPr>
            <a:t>১।জোড়ায় আলোচনা করে (</a:t>
          </a:r>
          <a:r>
            <a:rPr lang="bn-IN" sz="2800" dirty="0" smtClean="0">
              <a:latin typeface="NikoshBAN" panose="02000000000000000000" pitchFamily="2" charset="0"/>
              <a:cs typeface="NikoshBAN" panose="02000000000000000000" pitchFamily="2" charset="0"/>
            </a:rPr>
            <a:t>বসুন্ধরা, ক্রান্তি</a:t>
          </a:r>
          <a:r>
            <a:rPr lang="bn-BD" sz="2800" dirty="0" smtClean="0">
              <a:latin typeface="NikoshBAN" panose="02000000000000000000" pitchFamily="2" charset="0"/>
              <a:cs typeface="NikoshBAN" panose="02000000000000000000" pitchFamily="2" charset="0"/>
            </a:rPr>
            <a:t> ও</a:t>
          </a:r>
          <a:r>
            <a:rPr lang="bn-IN" sz="2800" dirty="0" smtClean="0">
              <a:latin typeface="NikoshBAN" panose="02000000000000000000" pitchFamily="2" charset="0"/>
              <a:cs typeface="NikoshBAN" panose="02000000000000000000" pitchFamily="2" charset="0"/>
            </a:rPr>
            <a:t> লগন</a:t>
          </a:r>
          <a:r>
            <a:rPr lang="bn-BD" sz="2800" dirty="0" smtClean="0">
              <a:latin typeface="NikoshBAN" panose="02000000000000000000" pitchFamily="2" charset="0"/>
              <a:cs typeface="NikoshBAN" panose="02000000000000000000" pitchFamily="2" charset="0"/>
            </a:rPr>
            <a:t>)</a:t>
          </a:r>
          <a:r>
            <a:rPr lang="bn-IN" sz="28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BD" sz="2800" dirty="0" smtClean="0">
              <a:latin typeface="NikoshBAN" panose="02000000000000000000" pitchFamily="2" charset="0"/>
              <a:cs typeface="NikoshBAN" panose="02000000000000000000" pitchFamily="2" charset="0"/>
            </a:rPr>
            <a:t>শব্দের সঠিক উত্তর</a:t>
          </a:r>
          <a:r>
            <a:rPr lang="bn-IN" sz="2800" dirty="0" smtClean="0">
              <a:latin typeface="NikoshBAN" panose="02000000000000000000" pitchFamily="2" charset="0"/>
              <a:cs typeface="NikoshBAN" panose="02000000000000000000" pitchFamily="2" charset="0"/>
            </a:rPr>
            <a:t> দ্বারা বাক্য তৈরি কর।</a:t>
          </a:r>
          <a:endParaRPr lang="en-US" sz="32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CC110CD1-B802-4C20-AE8D-224FF6C47FEE}" type="parTrans" cxnId="{BA94B655-1DBD-4B03-83DE-9F45189BC441}">
      <dgm:prSet/>
      <dgm:spPr/>
      <dgm:t>
        <a:bodyPr/>
        <a:lstStyle/>
        <a:p>
          <a:endParaRPr lang="en-US"/>
        </a:p>
      </dgm:t>
    </dgm:pt>
    <dgm:pt modelId="{B4ADBC45-B734-4698-A3E8-A00FE7B29CC4}" type="sibTrans" cxnId="{BA94B655-1DBD-4B03-83DE-9F45189BC441}">
      <dgm:prSet/>
      <dgm:spPr/>
      <dgm:t>
        <a:bodyPr/>
        <a:lstStyle/>
        <a:p>
          <a:endParaRPr lang="en-US"/>
        </a:p>
      </dgm:t>
    </dgm:pt>
    <dgm:pt modelId="{41FFB2EB-3E5A-4117-930B-95B122CF801E}">
      <dgm:prSet custT="1"/>
      <dgm:spPr>
        <a:solidFill>
          <a:schemeClr val="tx1"/>
        </a:solidFill>
      </dgm:spPr>
      <dgm:t>
        <a:bodyPr/>
        <a:lstStyle/>
        <a:p>
          <a:pPr rtl="0"/>
          <a:r>
            <a:rPr lang="bn-BD" sz="2800" dirty="0" smtClean="0">
              <a:latin typeface="NikoshBAN" panose="02000000000000000000" pitchFamily="2" charset="0"/>
              <a:cs typeface="NikoshBAN" panose="02000000000000000000" pitchFamily="2" charset="0"/>
            </a:rPr>
            <a:t>২.মাতৃভাষা বাংলার জন্য আত্মত্যাগকারী ভাষা শহিদদের নাম লিখ।</a:t>
          </a:r>
          <a:endParaRPr lang="en-US" sz="28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E7D601FB-7D30-48F0-8D1A-EB668DD16A5B}" type="parTrans" cxnId="{1749E055-0B0E-47FE-B0E8-12491B0E5707}">
      <dgm:prSet/>
      <dgm:spPr/>
      <dgm:t>
        <a:bodyPr/>
        <a:lstStyle/>
        <a:p>
          <a:endParaRPr lang="en-US"/>
        </a:p>
      </dgm:t>
    </dgm:pt>
    <dgm:pt modelId="{7C3A5CF7-D3F2-4DF3-BB8B-9D1CD49D563A}" type="sibTrans" cxnId="{1749E055-0B0E-47FE-B0E8-12491B0E5707}">
      <dgm:prSet/>
      <dgm:spPr/>
      <dgm:t>
        <a:bodyPr/>
        <a:lstStyle/>
        <a:p>
          <a:endParaRPr lang="en-US"/>
        </a:p>
      </dgm:t>
    </dgm:pt>
    <dgm:pt modelId="{E3EDC6BF-D0A4-4A5C-820A-9F37CA5C3C3E}" type="pres">
      <dgm:prSet presAssocID="{4F377769-49E6-4BFE-A52A-CD228B605A0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857322-0BA3-46AF-9179-A4C907C2ACE2}" type="pres">
      <dgm:prSet presAssocID="{71E10189-E14D-49C4-A322-5C8BFBCC1AC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2312E0-E8C8-4548-83CC-17B45A375E4D}" type="pres">
      <dgm:prSet presAssocID="{B4ADBC45-B734-4698-A3E8-A00FE7B29CC4}" presName="spacer" presStyleCnt="0"/>
      <dgm:spPr/>
    </dgm:pt>
    <dgm:pt modelId="{EA818C81-71FB-4DC7-A049-2A172F4A4581}" type="pres">
      <dgm:prSet presAssocID="{41FFB2EB-3E5A-4117-930B-95B122CF801E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94B655-1DBD-4B03-83DE-9F45189BC441}" srcId="{4F377769-49E6-4BFE-A52A-CD228B605A0E}" destId="{71E10189-E14D-49C4-A322-5C8BFBCC1AC7}" srcOrd="0" destOrd="0" parTransId="{CC110CD1-B802-4C20-AE8D-224FF6C47FEE}" sibTransId="{B4ADBC45-B734-4698-A3E8-A00FE7B29CC4}"/>
    <dgm:cxn modelId="{A8EDB1B7-CD5A-47CB-AF0F-7AE58B987BAE}" type="presOf" srcId="{41FFB2EB-3E5A-4117-930B-95B122CF801E}" destId="{EA818C81-71FB-4DC7-A049-2A172F4A4581}" srcOrd="0" destOrd="0" presId="urn:microsoft.com/office/officeart/2005/8/layout/vList2"/>
    <dgm:cxn modelId="{1749E055-0B0E-47FE-B0E8-12491B0E5707}" srcId="{4F377769-49E6-4BFE-A52A-CD228B605A0E}" destId="{41FFB2EB-3E5A-4117-930B-95B122CF801E}" srcOrd="1" destOrd="0" parTransId="{E7D601FB-7D30-48F0-8D1A-EB668DD16A5B}" sibTransId="{7C3A5CF7-D3F2-4DF3-BB8B-9D1CD49D563A}"/>
    <dgm:cxn modelId="{640F50AA-45FC-4400-9D07-97214D651C36}" type="presOf" srcId="{71E10189-E14D-49C4-A322-5C8BFBCC1AC7}" destId="{2C857322-0BA3-46AF-9179-A4C907C2ACE2}" srcOrd="0" destOrd="0" presId="urn:microsoft.com/office/officeart/2005/8/layout/vList2"/>
    <dgm:cxn modelId="{2D18936B-DFA7-4665-A124-560B00AF2E7E}" type="presOf" srcId="{4F377769-49E6-4BFE-A52A-CD228B605A0E}" destId="{E3EDC6BF-D0A4-4A5C-820A-9F37CA5C3C3E}" srcOrd="0" destOrd="0" presId="urn:microsoft.com/office/officeart/2005/8/layout/vList2"/>
    <dgm:cxn modelId="{C4BC0804-3F50-4818-841A-4EAC13308539}" type="presParOf" srcId="{E3EDC6BF-D0A4-4A5C-820A-9F37CA5C3C3E}" destId="{2C857322-0BA3-46AF-9179-A4C907C2ACE2}" srcOrd="0" destOrd="0" presId="urn:microsoft.com/office/officeart/2005/8/layout/vList2"/>
    <dgm:cxn modelId="{6C28C482-7371-4912-BEA5-FCF0064DF357}" type="presParOf" srcId="{E3EDC6BF-D0A4-4A5C-820A-9F37CA5C3C3E}" destId="{232312E0-E8C8-4548-83CC-17B45A375E4D}" srcOrd="1" destOrd="0" presId="urn:microsoft.com/office/officeart/2005/8/layout/vList2"/>
    <dgm:cxn modelId="{7C2378AC-C79C-47E9-9D95-5B593D95E801}" type="presParOf" srcId="{E3EDC6BF-D0A4-4A5C-820A-9F37CA5C3C3E}" destId="{EA818C81-71FB-4DC7-A049-2A172F4A458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C91097-CF7B-46F8-9EF3-62033EE2EC3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9703BB-98A7-4BAF-8A63-42F10458BA9F}">
      <dgm:prSet phldrT="[Text]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bn-BD" dirty="0" smtClean="0">
              <a:latin typeface="NikoshBAN" panose="02000000000000000000" pitchFamily="2" charset="0"/>
              <a:cs typeface="NikoshBAN" panose="02000000000000000000" pitchFamily="2" charset="0"/>
            </a:rPr>
            <a:t>‘ক’ দল</a:t>
          </a:r>
          <a:endParaRPr lang="en-US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3CA2DA22-211C-4D3F-9CEA-5653DBF8E6F1}" type="parTrans" cxnId="{777B07FA-4EA8-4D42-A707-2C0F46DD8C26}">
      <dgm:prSet/>
      <dgm:spPr/>
      <dgm:t>
        <a:bodyPr/>
        <a:lstStyle/>
        <a:p>
          <a:endParaRPr lang="en-US"/>
        </a:p>
      </dgm:t>
    </dgm:pt>
    <dgm:pt modelId="{5AEA626F-F034-46AB-BF8E-C2B35AF1E828}" type="sibTrans" cxnId="{777B07FA-4EA8-4D42-A707-2C0F46DD8C26}">
      <dgm:prSet/>
      <dgm:spPr/>
      <dgm:t>
        <a:bodyPr/>
        <a:lstStyle/>
        <a:p>
          <a:endParaRPr lang="en-US"/>
        </a:p>
      </dgm:t>
    </dgm:pt>
    <dgm:pt modelId="{A40BE9B7-294A-4DD3-9E80-B40E89F6741F}">
      <dgm:prSet phldrT="[Text]"/>
      <dgm:spPr/>
      <dgm:t>
        <a:bodyPr/>
        <a:lstStyle/>
        <a:p>
          <a:r>
            <a:rPr lang="bn-BD" dirty="0" smtClean="0">
              <a:solidFill>
                <a:schemeClr val="tx2"/>
              </a:solidFill>
              <a:latin typeface="NikoshBAN" pitchFamily="2" charset="0"/>
              <a:cs typeface="NikoshBAN" pitchFamily="2" charset="0"/>
            </a:rPr>
            <a:t>১৯৫২ সালের ভাষা আন্দোলনের</a:t>
          </a:r>
          <a:r>
            <a:rPr lang="en-US" dirty="0" smtClean="0">
              <a:solidFill>
                <a:schemeClr val="tx2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bn-BD" dirty="0" smtClean="0">
              <a:solidFill>
                <a:schemeClr val="tx2"/>
              </a:solidFill>
              <a:latin typeface="NikoshBAN" pitchFamily="2" charset="0"/>
              <a:cs typeface="NikoshBAN" pitchFamily="2" charset="0"/>
            </a:rPr>
            <a:t>সংক্ষিপ্ত পটভূমি বর্ণনা কর</a:t>
          </a:r>
          <a:r>
            <a:rPr lang="en-US" dirty="0" smtClean="0">
              <a:solidFill>
                <a:schemeClr val="tx2"/>
              </a:solidFill>
              <a:latin typeface="NikoshBAN" pitchFamily="2" charset="0"/>
              <a:cs typeface="NikoshBAN" pitchFamily="2" charset="0"/>
            </a:rPr>
            <a:t>।</a:t>
          </a:r>
          <a:endParaRPr 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D02EE439-97E2-479C-9077-3F2E960AEEDC}" type="parTrans" cxnId="{C25A973C-A5F4-43B7-8755-F687C3E2F740}">
      <dgm:prSet/>
      <dgm:spPr/>
      <dgm:t>
        <a:bodyPr/>
        <a:lstStyle/>
        <a:p>
          <a:endParaRPr lang="en-US"/>
        </a:p>
      </dgm:t>
    </dgm:pt>
    <dgm:pt modelId="{21C4845B-5FF3-431E-8851-683A2F505B80}" type="sibTrans" cxnId="{C25A973C-A5F4-43B7-8755-F687C3E2F740}">
      <dgm:prSet/>
      <dgm:spPr/>
      <dgm:t>
        <a:bodyPr/>
        <a:lstStyle/>
        <a:p>
          <a:endParaRPr lang="en-US"/>
        </a:p>
      </dgm:t>
    </dgm:pt>
    <dgm:pt modelId="{00088CCC-81CE-47E8-B86B-4D1D118F9A9B}">
      <dgm:prSet phldrT="[Text]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bn-BD" dirty="0" smtClean="0">
              <a:latin typeface="NikoshBAN" panose="02000000000000000000" pitchFamily="2" charset="0"/>
              <a:cs typeface="NikoshBAN" panose="02000000000000000000" pitchFamily="2" charset="0"/>
            </a:rPr>
            <a:t>‘খ’ দল</a:t>
          </a:r>
          <a:endParaRPr lang="en-US" dirty="0"/>
        </a:p>
      </dgm:t>
    </dgm:pt>
    <dgm:pt modelId="{475336E3-3272-4693-9780-52DE28D99C3A}" type="parTrans" cxnId="{46961812-593C-4C63-BBDF-4C631E36ACFE}">
      <dgm:prSet/>
      <dgm:spPr/>
      <dgm:t>
        <a:bodyPr/>
        <a:lstStyle/>
        <a:p>
          <a:endParaRPr lang="en-US"/>
        </a:p>
      </dgm:t>
    </dgm:pt>
    <dgm:pt modelId="{3BF4F3FA-80C8-4729-9947-1F81DD0BC4F1}" type="sibTrans" cxnId="{46961812-593C-4C63-BBDF-4C631E36ACFE}">
      <dgm:prSet/>
      <dgm:spPr/>
      <dgm:t>
        <a:bodyPr/>
        <a:lstStyle/>
        <a:p>
          <a:endParaRPr lang="en-US"/>
        </a:p>
      </dgm:t>
    </dgm:pt>
    <dgm:pt modelId="{45BB3DC2-9407-436F-89DB-3209218F6543}">
      <dgm:prSet phldrT="[Text]"/>
      <dgm:spPr/>
      <dgm:t>
        <a:bodyPr/>
        <a:lstStyle/>
        <a:p>
          <a:r>
            <a:rPr lang="en-US" dirty="0" smtClean="0">
              <a:latin typeface="NikoshBAN" pitchFamily="2" charset="0"/>
              <a:cs typeface="NikoshBAN" pitchFamily="2" charset="0"/>
            </a:rPr>
            <a:t>‘</a:t>
          </a:r>
          <a:r>
            <a:rPr lang="bn-BD" dirty="0" smtClean="0">
              <a:latin typeface="NikoshBAN" pitchFamily="2" charset="0"/>
              <a:cs typeface="NikoshBAN" pitchFamily="2" charset="0"/>
            </a:rPr>
            <a:t>জাগো নাগিনীরা জাগো নাগিনীরা জাগো কাল বোশেখ</a:t>
          </a:r>
          <a:r>
            <a:rPr lang="bn-IN" dirty="0" smtClean="0">
              <a:latin typeface="NikoshBAN" pitchFamily="2" charset="0"/>
              <a:cs typeface="NikoshBAN" pitchFamily="2" charset="0"/>
            </a:rPr>
            <a:t>ি</a:t>
          </a:r>
          <a:r>
            <a:rPr lang="bn-BD" dirty="0" smtClean="0">
              <a:latin typeface="NikoshBAN" pitchFamily="2" charset="0"/>
              <a:cs typeface="NikoshBAN" pitchFamily="2" charset="0"/>
            </a:rPr>
            <a:t>রা </a:t>
          </a:r>
          <a:endParaRPr lang="en-US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DE2003F1-9F58-4B1B-937C-D382216A3678}" type="parTrans" cxnId="{A058EE50-79E2-4D57-BC12-55819623597A}">
      <dgm:prSet/>
      <dgm:spPr/>
      <dgm:t>
        <a:bodyPr/>
        <a:lstStyle/>
        <a:p>
          <a:endParaRPr lang="en-US"/>
        </a:p>
      </dgm:t>
    </dgm:pt>
    <dgm:pt modelId="{BA9BB738-BC24-4812-92C5-A94140AB3177}" type="sibTrans" cxnId="{A058EE50-79E2-4D57-BC12-55819623597A}">
      <dgm:prSet/>
      <dgm:spPr/>
      <dgm:t>
        <a:bodyPr/>
        <a:lstStyle/>
        <a:p>
          <a:endParaRPr lang="en-US"/>
        </a:p>
      </dgm:t>
    </dgm:pt>
    <dgm:pt modelId="{8B596170-5C16-4A9B-9B2C-1BA9F2CCD2A2}">
      <dgm:prSet phldrT="[Text]"/>
      <dgm:spPr/>
      <dgm:t>
        <a:bodyPr/>
        <a:lstStyle/>
        <a:p>
          <a:r>
            <a:rPr lang="bn-BD" dirty="0" smtClean="0">
              <a:latin typeface="NikoshBAN" pitchFamily="2" charset="0"/>
              <a:cs typeface="NikoshBAN" pitchFamily="2" charset="0"/>
            </a:rPr>
            <a:t>শিশুহত্যার বিক্ষোভে আজ কাপুক বসুন্ধরা</a:t>
          </a:r>
          <a:r>
            <a:rPr lang="en-US" dirty="0" smtClean="0">
              <a:latin typeface="NikoshBAN" pitchFamily="2" charset="0"/>
              <a:cs typeface="NikoshBAN" pitchFamily="2" charset="0"/>
            </a:rPr>
            <a:t>’</a:t>
          </a:r>
          <a:r>
            <a:rPr lang="bn-IN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-</a:t>
          </a:r>
          <a:r>
            <a:rPr lang="en-US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ব্যাখ্যা</a:t>
          </a:r>
          <a:r>
            <a:rPr lang="en-US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কর</a:t>
          </a:r>
          <a:r>
            <a:rPr lang="en-US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।</a:t>
          </a:r>
          <a:endParaRPr lang="en-US" dirty="0"/>
        </a:p>
      </dgm:t>
    </dgm:pt>
    <dgm:pt modelId="{CE212968-8972-4E3E-B708-30285848F4DE}" type="parTrans" cxnId="{75F2F6FB-5EB7-49F4-B3F8-245F090FD12D}">
      <dgm:prSet/>
      <dgm:spPr/>
      <dgm:t>
        <a:bodyPr/>
        <a:lstStyle/>
        <a:p>
          <a:endParaRPr lang="en-US"/>
        </a:p>
      </dgm:t>
    </dgm:pt>
    <dgm:pt modelId="{1359D5E3-D07A-42BE-86C7-6578C7137210}" type="sibTrans" cxnId="{75F2F6FB-5EB7-49F4-B3F8-245F090FD12D}">
      <dgm:prSet/>
      <dgm:spPr/>
      <dgm:t>
        <a:bodyPr/>
        <a:lstStyle/>
        <a:p>
          <a:endParaRPr lang="en-US"/>
        </a:p>
      </dgm:t>
    </dgm:pt>
    <dgm:pt modelId="{C0E828EE-A7E3-4D73-AF0E-B9C6C1DF987C}" type="pres">
      <dgm:prSet presAssocID="{3BC91097-CF7B-46F8-9EF3-62033EE2EC3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838F2CF-94CC-4AF5-9B6A-DA96239ABA15}" type="pres">
      <dgm:prSet presAssocID="{019703BB-98A7-4BAF-8A63-42F10458BA9F}" presName="composite" presStyleCnt="0"/>
      <dgm:spPr/>
    </dgm:pt>
    <dgm:pt modelId="{B1886723-67CD-456D-BB64-F5EF8E1BE539}" type="pres">
      <dgm:prSet presAssocID="{019703BB-98A7-4BAF-8A63-42F10458BA9F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B70102-DF43-475D-9CB5-EB6279FB288B}" type="pres">
      <dgm:prSet presAssocID="{019703BB-98A7-4BAF-8A63-42F10458BA9F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B47F66-D630-4644-A901-CF5EA4040F96}" type="pres">
      <dgm:prSet presAssocID="{5AEA626F-F034-46AB-BF8E-C2B35AF1E828}" presName="sp" presStyleCnt="0"/>
      <dgm:spPr/>
    </dgm:pt>
    <dgm:pt modelId="{EEB4FA99-69EC-4483-B3FF-64BC233FB149}" type="pres">
      <dgm:prSet presAssocID="{00088CCC-81CE-47E8-B86B-4D1D118F9A9B}" presName="composite" presStyleCnt="0"/>
      <dgm:spPr/>
    </dgm:pt>
    <dgm:pt modelId="{8B5FF826-0AD3-44EC-BDF6-60145FAC328D}" type="pres">
      <dgm:prSet presAssocID="{00088CCC-81CE-47E8-B86B-4D1D118F9A9B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5C665E-275E-40AC-BF95-1F79F68263A1}" type="pres">
      <dgm:prSet presAssocID="{00088CCC-81CE-47E8-B86B-4D1D118F9A9B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3AAECA-761A-4864-9F75-792E55044D37}" type="presOf" srcId="{8B596170-5C16-4A9B-9B2C-1BA9F2CCD2A2}" destId="{8E5C665E-275E-40AC-BF95-1F79F68263A1}" srcOrd="0" destOrd="1" presId="urn:microsoft.com/office/officeart/2005/8/layout/chevron2"/>
    <dgm:cxn modelId="{75F2F6FB-5EB7-49F4-B3F8-245F090FD12D}" srcId="{00088CCC-81CE-47E8-B86B-4D1D118F9A9B}" destId="{8B596170-5C16-4A9B-9B2C-1BA9F2CCD2A2}" srcOrd="1" destOrd="0" parTransId="{CE212968-8972-4E3E-B708-30285848F4DE}" sibTransId="{1359D5E3-D07A-42BE-86C7-6578C7137210}"/>
    <dgm:cxn modelId="{E6E7F2F6-C754-4CAE-A25D-E1F56B11C24E}" type="presOf" srcId="{019703BB-98A7-4BAF-8A63-42F10458BA9F}" destId="{B1886723-67CD-456D-BB64-F5EF8E1BE539}" srcOrd="0" destOrd="0" presId="urn:microsoft.com/office/officeart/2005/8/layout/chevron2"/>
    <dgm:cxn modelId="{6131BAE4-984A-411B-B5C6-A4688206E855}" type="presOf" srcId="{00088CCC-81CE-47E8-B86B-4D1D118F9A9B}" destId="{8B5FF826-0AD3-44EC-BDF6-60145FAC328D}" srcOrd="0" destOrd="0" presId="urn:microsoft.com/office/officeart/2005/8/layout/chevron2"/>
    <dgm:cxn modelId="{A058EE50-79E2-4D57-BC12-55819623597A}" srcId="{00088CCC-81CE-47E8-B86B-4D1D118F9A9B}" destId="{45BB3DC2-9407-436F-89DB-3209218F6543}" srcOrd="0" destOrd="0" parTransId="{DE2003F1-9F58-4B1B-937C-D382216A3678}" sibTransId="{BA9BB738-BC24-4812-92C5-A94140AB3177}"/>
    <dgm:cxn modelId="{46961812-593C-4C63-BBDF-4C631E36ACFE}" srcId="{3BC91097-CF7B-46F8-9EF3-62033EE2EC3D}" destId="{00088CCC-81CE-47E8-B86B-4D1D118F9A9B}" srcOrd="1" destOrd="0" parTransId="{475336E3-3272-4693-9780-52DE28D99C3A}" sibTransId="{3BF4F3FA-80C8-4729-9947-1F81DD0BC4F1}"/>
    <dgm:cxn modelId="{C25A973C-A5F4-43B7-8755-F687C3E2F740}" srcId="{019703BB-98A7-4BAF-8A63-42F10458BA9F}" destId="{A40BE9B7-294A-4DD3-9E80-B40E89F6741F}" srcOrd="0" destOrd="0" parTransId="{D02EE439-97E2-479C-9077-3F2E960AEEDC}" sibTransId="{21C4845B-5FF3-431E-8851-683A2F505B80}"/>
    <dgm:cxn modelId="{213AFCE2-F081-4CAA-B9DF-5F250B2301B7}" type="presOf" srcId="{45BB3DC2-9407-436F-89DB-3209218F6543}" destId="{8E5C665E-275E-40AC-BF95-1F79F68263A1}" srcOrd="0" destOrd="0" presId="urn:microsoft.com/office/officeart/2005/8/layout/chevron2"/>
    <dgm:cxn modelId="{777B07FA-4EA8-4D42-A707-2C0F46DD8C26}" srcId="{3BC91097-CF7B-46F8-9EF3-62033EE2EC3D}" destId="{019703BB-98A7-4BAF-8A63-42F10458BA9F}" srcOrd="0" destOrd="0" parTransId="{3CA2DA22-211C-4D3F-9CEA-5653DBF8E6F1}" sibTransId="{5AEA626F-F034-46AB-BF8E-C2B35AF1E828}"/>
    <dgm:cxn modelId="{7B43976C-CDFD-4E7E-906D-7148827D0219}" type="presOf" srcId="{3BC91097-CF7B-46F8-9EF3-62033EE2EC3D}" destId="{C0E828EE-A7E3-4D73-AF0E-B9C6C1DF987C}" srcOrd="0" destOrd="0" presId="urn:microsoft.com/office/officeart/2005/8/layout/chevron2"/>
    <dgm:cxn modelId="{A1ECBAC5-707F-4149-A5EA-B4EA1B738E05}" type="presOf" srcId="{A40BE9B7-294A-4DD3-9E80-B40E89F6741F}" destId="{21B70102-DF43-475D-9CB5-EB6279FB288B}" srcOrd="0" destOrd="0" presId="urn:microsoft.com/office/officeart/2005/8/layout/chevron2"/>
    <dgm:cxn modelId="{E4E271CD-0426-44C7-9E8D-0A5DC0E476CB}" type="presParOf" srcId="{C0E828EE-A7E3-4D73-AF0E-B9C6C1DF987C}" destId="{5838F2CF-94CC-4AF5-9B6A-DA96239ABA15}" srcOrd="0" destOrd="0" presId="urn:microsoft.com/office/officeart/2005/8/layout/chevron2"/>
    <dgm:cxn modelId="{AADB0FFB-5CF2-4B5D-9263-EA24D2379791}" type="presParOf" srcId="{5838F2CF-94CC-4AF5-9B6A-DA96239ABA15}" destId="{B1886723-67CD-456D-BB64-F5EF8E1BE539}" srcOrd="0" destOrd="0" presId="urn:microsoft.com/office/officeart/2005/8/layout/chevron2"/>
    <dgm:cxn modelId="{4DBB819F-6CAE-45CB-96F8-CC310861A783}" type="presParOf" srcId="{5838F2CF-94CC-4AF5-9B6A-DA96239ABA15}" destId="{21B70102-DF43-475D-9CB5-EB6279FB288B}" srcOrd="1" destOrd="0" presId="urn:microsoft.com/office/officeart/2005/8/layout/chevron2"/>
    <dgm:cxn modelId="{E6EC0EF8-19B2-4376-AA3F-ACD0308FA511}" type="presParOf" srcId="{C0E828EE-A7E3-4D73-AF0E-B9C6C1DF987C}" destId="{05B47F66-D630-4644-A901-CF5EA4040F96}" srcOrd="1" destOrd="0" presId="urn:microsoft.com/office/officeart/2005/8/layout/chevron2"/>
    <dgm:cxn modelId="{14FD90E6-5D63-4964-B53E-0D670F79ECF2}" type="presParOf" srcId="{C0E828EE-A7E3-4D73-AF0E-B9C6C1DF987C}" destId="{EEB4FA99-69EC-4483-B3FF-64BC233FB149}" srcOrd="2" destOrd="0" presId="urn:microsoft.com/office/officeart/2005/8/layout/chevron2"/>
    <dgm:cxn modelId="{92DD2DF6-806B-49BF-8014-0B3129730E9D}" type="presParOf" srcId="{EEB4FA99-69EC-4483-B3FF-64BC233FB149}" destId="{8B5FF826-0AD3-44EC-BDF6-60145FAC328D}" srcOrd="0" destOrd="0" presId="urn:microsoft.com/office/officeart/2005/8/layout/chevron2"/>
    <dgm:cxn modelId="{1CC2BC06-0A1A-4015-BCD1-E9B1B98B1BAC}" type="presParOf" srcId="{EEB4FA99-69EC-4483-B3FF-64BC233FB149}" destId="{8E5C665E-275E-40AC-BF95-1F79F68263A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0FCE35D-FE3B-400C-B4CB-4C98BB239D27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D6DB37-9E0B-4C9B-8D42-E25ED9D537E5}">
      <dgm:prSet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pPr rtl="0"/>
          <a:r>
            <a:rPr lang="bn-IN" dirty="0" smtClean="0">
              <a:latin typeface="NikoshBAN" panose="02000000000000000000" pitchFamily="2" charset="0"/>
              <a:cs typeface="NikoshBAN" panose="02000000000000000000" pitchFamily="2" charset="0"/>
            </a:rPr>
            <a:t>১। </a:t>
          </a:r>
          <a:r>
            <a:rPr lang="en-US" b="1" dirty="0" err="1" smtClean="0">
              <a:latin typeface="NikoshBAN" pitchFamily="2" charset="0"/>
              <a:cs typeface="NikoshBAN" pitchFamily="2" charset="0"/>
            </a:rPr>
            <a:t>একুশের</a:t>
          </a:r>
          <a:r>
            <a:rPr lang="en-US" b="1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b="1" dirty="0" err="1" smtClean="0">
              <a:latin typeface="NikoshBAN" pitchFamily="2" charset="0"/>
              <a:cs typeface="NikoshBAN" pitchFamily="2" charset="0"/>
            </a:rPr>
            <a:t>গান</a:t>
          </a:r>
          <a:r>
            <a:rPr lang="en-US" b="1" dirty="0" smtClean="0">
              <a:latin typeface="NikoshBAN" pitchFamily="2" charset="0"/>
              <a:cs typeface="NikoshBAN" pitchFamily="2" charset="0"/>
            </a:rPr>
            <a:t>” </a:t>
          </a:r>
          <a:r>
            <a:rPr lang="en-US" b="1" dirty="0" err="1" smtClean="0">
              <a:latin typeface="NikoshBAN" pitchFamily="2" charset="0"/>
              <a:cs typeface="NikoshBAN" pitchFamily="2" charset="0"/>
            </a:rPr>
            <a:t>কবিতাটি</a:t>
          </a:r>
          <a:r>
            <a:rPr lang="en-US" b="1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b="1" dirty="0" err="1" smtClean="0">
              <a:latin typeface="NikoshBAN" pitchFamily="2" charset="0"/>
              <a:cs typeface="NikoshBAN" pitchFamily="2" charset="0"/>
            </a:rPr>
            <a:t>প্রথম</a:t>
          </a:r>
          <a:r>
            <a:rPr lang="en-US" b="1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b="1" dirty="0" err="1" smtClean="0">
              <a:latin typeface="NikoshBAN" pitchFamily="2" charset="0"/>
              <a:cs typeface="NikoshBAN" pitchFamily="2" charset="0"/>
            </a:rPr>
            <a:t>ছাপা</a:t>
          </a:r>
          <a:r>
            <a:rPr lang="en-US" b="1" dirty="0" smtClean="0">
              <a:latin typeface="NikoshBAN" pitchFamily="2" charset="0"/>
              <a:cs typeface="NikoshBAN" pitchFamily="2" charset="0"/>
            </a:rPr>
            <a:t> </a:t>
          </a:r>
          <a:r>
            <a:rPr lang="bn-IN" b="1" dirty="0" smtClean="0">
              <a:latin typeface="NikoshBAN" pitchFamily="2" charset="0"/>
              <a:cs typeface="NikoshBAN" pitchFamily="2" charset="0"/>
            </a:rPr>
            <a:t>হয়</a:t>
          </a:r>
          <a:r>
            <a:rPr lang="bn-BD" b="1" dirty="0" smtClean="0">
              <a:latin typeface="NikoshBAN" pitchFamily="2" charset="0"/>
              <a:cs typeface="NikoshBAN" pitchFamily="2" charset="0"/>
            </a:rPr>
            <a:t> কত খ্রিস্টাব্দে</a:t>
          </a:r>
          <a:r>
            <a:rPr lang="bn-BD" dirty="0" smtClean="0">
              <a:latin typeface="NikoshBAN" panose="02000000000000000000" pitchFamily="2" charset="0"/>
              <a:cs typeface="NikoshBAN" panose="02000000000000000000" pitchFamily="2" charset="0"/>
            </a:rPr>
            <a:t>?</a:t>
          </a:r>
          <a:endParaRPr lang="en-US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FF56B419-4531-47F3-9E05-38B6D1084D4C}" type="parTrans" cxnId="{6FF7C456-A9F9-4E59-93CD-9BE1D2BD9023}">
      <dgm:prSet/>
      <dgm:spPr/>
      <dgm:t>
        <a:bodyPr/>
        <a:lstStyle/>
        <a:p>
          <a:endParaRPr lang="en-US"/>
        </a:p>
      </dgm:t>
    </dgm:pt>
    <dgm:pt modelId="{08657934-72A5-46F0-975C-66F8591EBC40}" type="sibTrans" cxnId="{6FF7C456-A9F9-4E59-93CD-9BE1D2BD9023}">
      <dgm:prSet/>
      <dgm:spPr/>
      <dgm:t>
        <a:bodyPr/>
        <a:lstStyle/>
        <a:p>
          <a:endParaRPr lang="en-US"/>
        </a:p>
      </dgm:t>
    </dgm:pt>
    <dgm:pt modelId="{929B03C4-F1B4-4CBD-84E4-DFBFA629782A}">
      <dgm:prSet custT="1"/>
      <dgm:spPr/>
      <dgm:t>
        <a:bodyPr/>
        <a:lstStyle/>
        <a:p>
          <a:pPr rtl="0"/>
          <a:r>
            <a:rPr lang="bn-BD" sz="2400" dirty="0" smtClean="0">
              <a:latin typeface="NikoshBAN" panose="02000000000000000000" pitchFamily="2" charset="0"/>
              <a:cs typeface="NikoshBAN" panose="02000000000000000000" pitchFamily="2" charset="0"/>
            </a:rPr>
            <a:t>উত্তরঃ ১৯৫৩ খ্রিস্টাব্দে।</a:t>
          </a:r>
          <a:endParaRPr lang="en-US" sz="24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8B15AC6F-6F70-42CE-A90D-CB8088F89DA9}" type="parTrans" cxnId="{DD71E965-1010-44B2-8FF9-EBF27262B734}">
      <dgm:prSet/>
      <dgm:spPr/>
      <dgm:t>
        <a:bodyPr/>
        <a:lstStyle/>
        <a:p>
          <a:endParaRPr lang="en-US"/>
        </a:p>
      </dgm:t>
    </dgm:pt>
    <dgm:pt modelId="{B62F56B5-B5B5-4726-83BB-2987674EB8BF}" type="sibTrans" cxnId="{DD71E965-1010-44B2-8FF9-EBF27262B734}">
      <dgm:prSet/>
      <dgm:spPr/>
      <dgm:t>
        <a:bodyPr/>
        <a:lstStyle/>
        <a:p>
          <a:endParaRPr lang="en-US"/>
        </a:p>
      </dgm:t>
    </dgm:pt>
    <dgm:pt modelId="{5326C8DB-AC18-498E-B18C-E887E21F2923}">
      <dgm:prSet custT="1"/>
      <dgm:spPr>
        <a:solidFill>
          <a:srgbClr val="262626"/>
        </a:solidFill>
      </dgm:spPr>
      <dgm:t>
        <a:bodyPr/>
        <a:lstStyle/>
        <a:p>
          <a:pPr rtl="0"/>
          <a:r>
            <a:rPr lang="bn-BD" sz="2400" dirty="0" smtClean="0">
              <a:latin typeface="NikoshBAN" panose="02000000000000000000" pitchFamily="2" charset="0"/>
              <a:cs typeface="NikoshBAN" panose="02000000000000000000" pitchFamily="2" charset="0"/>
            </a:rPr>
            <a:t>২। </a:t>
          </a:r>
          <a:r>
            <a:rPr lang="en-US" sz="2400" b="1" dirty="0" err="1" smtClean="0">
              <a:latin typeface="NikoshBAN" pitchFamily="2" charset="0"/>
              <a:cs typeface="NikoshBAN" pitchFamily="2" charset="0"/>
            </a:rPr>
            <a:t>একুশের</a:t>
          </a:r>
          <a:r>
            <a:rPr lang="en-US" sz="2400" b="1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2400" b="1" dirty="0" err="1" smtClean="0">
              <a:latin typeface="NikoshBAN" pitchFamily="2" charset="0"/>
              <a:cs typeface="NikoshBAN" pitchFamily="2" charset="0"/>
            </a:rPr>
            <a:t>গান</a:t>
          </a:r>
          <a:r>
            <a:rPr lang="en-US" sz="2400" b="1" dirty="0" smtClean="0">
              <a:latin typeface="NikoshBAN" pitchFamily="2" charset="0"/>
              <a:cs typeface="NikoshBAN" pitchFamily="2" charset="0"/>
            </a:rPr>
            <a:t>” </a:t>
          </a:r>
          <a:r>
            <a:rPr lang="en-US" sz="2400" b="1" dirty="0" err="1" smtClean="0">
              <a:latin typeface="NikoshBAN" pitchFamily="2" charset="0"/>
              <a:cs typeface="NikoshBAN" pitchFamily="2" charset="0"/>
            </a:rPr>
            <a:t>কবিতাটি</a:t>
          </a:r>
          <a:r>
            <a:rPr lang="bn-BD" sz="2400" b="1" dirty="0" smtClean="0">
              <a:latin typeface="NikoshBAN" pitchFamily="2" charset="0"/>
              <a:cs typeface="NikoshBAN" pitchFamily="2" charset="0"/>
            </a:rPr>
            <a:t>র পটভূমি কী</a:t>
          </a:r>
          <a:r>
            <a:rPr lang="bn-BD" sz="2400" dirty="0" smtClean="0">
              <a:latin typeface="NikoshBAN" panose="02000000000000000000" pitchFamily="2" charset="0"/>
              <a:cs typeface="NikoshBAN" panose="02000000000000000000" pitchFamily="2" charset="0"/>
            </a:rPr>
            <a:t>? </a:t>
          </a:r>
          <a:endParaRPr lang="en-US" sz="24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8E79229A-5904-4520-9DC4-F737D5EB9A39}" type="parTrans" cxnId="{C2066997-5CB1-45CC-88E0-E09CE94C08EA}">
      <dgm:prSet/>
      <dgm:spPr/>
      <dgm:t>
        <a:bodyPr/>
        <a:lstStyle/>
        <a:p>
          <a:endParaRPr lang="en-US"/>
        </a:p>
      </dgm:t>
    </dgm:pt>
    <dgm:pt modelId="{10ACD51A-ED6C-47BD-ADFD-6A60E8ACD9F2}" type="sibTrans" cxnId="{C2066997-5CB1-45CC-88E0-E09CE94C08EA}">
      <dgm:prSet/>
      <dgm:spPr/>
      <dgm:t>
        <a:bodyPr/>
        <a:lstStyle/>
        <a:p>
          <a:endParaRPr lang="en-US"/>
        </a:p>
      </dgm:t>
    </dgm:pt>
    <dgm:pt modelId="{BE346F6C-2AE5-4A36-A5CD-6E8F9598D871}">
      <dgm:prSet custT="1"/>
      <dgm:spPr/>
      <dgm:t>
        <a:bodyPr/>
        <a:lstStyle/>
        <a:p>
          <a:pPr rtl="0"/>
          <a:r>
            <a:rPr lang="bn-BD" sz="2400" dirty="0" smtClean="0">
              <a:latin typeface="NikoshBAN" panose="02000000000000000000" pitchFamily="2" charset="0"/>
              <a:cs typeface="NikoshBAN" panose="02000000000000000000" pitchFamily="2" charset="0"/>
            </a:rPr>
            <a:t>উত্তরঃ ১৯৫২ সালের ভাষা আন্দোলন।</a:t>
          </a:r>
          <a:endParaRPr lang="en-US" sz="24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F00C7CF7-751C-4C64-94C9-0BE889EF7D7B}" type="parTrans" cxnId="{5CD7639D-335F-4B3F-899B-DE403A447365}">
      <dgm:prSet/>
      <dgm:spPr/>
      <dgm:t>
        <a:bodyPr/>
        <a:lstStyle/>
        <a:p>
          <a:endParaRPr lang="en-US"/>
        </a:p>
      </dgm:t>
    </dgm:pt>
    <dgm:pt modelId="{4F654239-3F0A-43A2-8FE6-9FF27AA2C59E}" type="sibTrans" cxnId="{5CD7639D-335F-4B3F-899B-DE403A447365}">
      <dgm:prSet/>
      <dgm:spPr/>
      <dgm:t>
        <a:bodyPr/>
        <a:lstStyle/>
        <a:p>
          <a:endParaRPr lang="en-US"/>
        </a:p>
      </dgm:t>
    </dgm:pt>
    <dgm:pt modelId="{1D9BEA75-D29C-4E94-AB30-3C51919B437F}">
      <dgm:prSet custT="1"/>
      <dgm:spPr>
        <a:solidFill>
          <a:srgbClr val="262626"/>
        </a:solidFill>
      </dgm:spPr>
      <dgm:t>
        <a:bodyPr/>
        <a:lstStyle/>
        <a:p>
          <a:pPr rtl="0"/>
          <a:r>
            <a:rPr lang="en-US" sz="2400" dirty="0" smtClean="0">
              <a:latin typeface="NikoshBAN" panose="02000000000000000000" pitchFamily="2" charset="0"/>
              <a:cs typeface="NikoshBAN" panose="02000000000000000000" pitchFamily="2" charset="0"/>
            </a:rPr>
            <a:t>3</a:t>
          </a:r>
          <a:r>
            <a:rPr lang="bn-IN" sz="2400" dirty="0" smtClean="0">
              <a:latin typeface="NikoshBAN" panose="02000000000000000000" pitchFamily="2" charset="0"/>
              <a:cs typeface="NikoshBAN" panose="02000000000000000000" pitchFamily="2" charset="0"/>
            </a:rPr>
            <a:t>। </a:t>
          </a:r>
          <a:r>
            <a:rPr lang="bn-BD" sz="2400" dirty="0" smtClean="0">
              <a:latin typeface="NikoshBAN" panose="02000000000000000000" pitchFamily="2" charset="0"/>
              <a:cs typeface="NikoshBAN" panose="02000000000000000000" pitchFamily="2" charset="0"/>
            </a:rPr>
            <a:t>‘এমন সময় ঝড় এল এক’ এই ঝড় কীসের</a:t>
          </a:r>
          <a:r>
            <a:rPr lang="en-US" sz="2400" dirty="0" smtClean="0">
              <a:latin typeface="NikoshBAN" panose="02000000000000000000" pitchFamily="2" charset="0"/>
              <a:cs typeface="NikoshBAN" panose="02000000000000000000" pitchFamily="2" charset="0"/>
            </a:rPr>
            <a:t>?</a:t>
          </a:r>
          <a:endParaRPr lang="en-US" sz="24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EBFF736A-533F-454D-B2DC-73A0E60A2D77}" type="parTrans" cxnId="{37635B81-6F66-4752-BCEF-859EDBEF3139}">
      <dgm:prSet/>
      <dgm:spPr/>
      <dgm:t>
        <a:bodyPr/>
        <a:lstStyle/>
        <a:p>
          <a:endParaRPr lang="en-US"/>
        </a:p>
      </dgm:t>
    </dgm:pt>
    <dgm:pt modelId="{4679984D-6DF6-48C0-97FC-21BA0AAAA25C}" type="sibTrans" cxnId="{37635B81-6F66-4752-BCEF-859EDBEF3139}">
      <dgm:prSet/>
      <dgm:spPr/>
      <dgm:t>
        <a:bodyPr/>
        <a:lstStyle/>
        <a:p>
          <a:endParaRPr lang="en-US"/>
        </a:p>
      </dgm:t>
    </dgm:pt>
    <dgm:pt modelId="{5C4E4F1E-F418-408B-8B00-9E22A52FC1BD}">
      <dgm:prSet custT="1"/>
      <dgm:spPr/>
      <dgm:t>
        <a:bodyPr/>
        <a:lstStyle/>
        <a:p>
          <a:pPr rtl="0"/>
          <a:r>
            <a:rPr lang="bn-BD" sz="2800" dirty="0" smtClean="0">
              <a:latin typeface="NikoshBAN" panose="02000000000000000000" pitchFamily="2" charset="0"/>
              <a:cs typeface="NikoshBAN" panose="02000000000000000000" pitchFamily="2" charset="0"/>
            </a:rPr>
            <a:t>উত্তরঃ মিছিলে গুলিবর্ষণ।</a:t>
          </a:r>
          <a:endParaRPr lang="en-US" sz="28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0EA71F12-6250-49D9-A58F-4C049E0083AC}" type="parTrans" cxnId="{3A01AD60-0CF3-4FE2-BA01-B8EBECDC056B}">
      <dgm:prSet/>
      <dgm:spPr/>
      <dgm:t>
        <a:bodyPr/>
        <a:lstStyle/>
        <a:p>
          <a:endParaRPr lang="en-US"/>
        </a:p>
      </dgm:t>
    </dgm:pt>
    <dgm:pt modelId="{EE74E7A8-D6FF-40E9-B7FD-09B9F509077A}" type="sibTrans" cxnId="{3A01AD60-0CF3-4FE2-BA01-B8EBECDC056B}">
      <dgm:prSet/>
      <dgm:spPr/>
      <dgm:t>
        <a:bodyPr/>
        <a:lstStyle/>
        <a:p>
          <a:endParaRPr lang="en-US"/>
        </a:p>
      </dgm:t>
    </dgm:pt>
    <dgm:pt modelId="{235131AE-E0D1-4656-BB21-2B9C975CA76C}">
      <dgm:prSet/>
      <dgm:spPr>
        <a:solidFill>
          <a:srgbClr val="262626"/>
        </a:solidFill>
      </dgm:spPr>
      <dgm:t>
        <a:bodyPr/>
        <a:lstStyle/>
        <a:p>
          <a:pPr rtl="0"/>
          <a:r>
            <a:rPr lang="bn-BD" dirty="0" smtClean="0"/>
            <a:t>৪। </a:t>
          </a:r>
          <a:r>
            <a:rPr lang="en-US" b="1" dirty="0" err="1" smtClean="0">
              <a:latin typeface="NikoshBAN" pitchFamily="2" charset="0"/>
              <a:cs typeface="NikoshBAN" pitchFamily="2" charset="0"/>
            </a:rPr>
            <a:t>একুশের</a:t>
          </a:r>
          <a:r>
            <a:rPr lang="en-US" b="1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b="1" dirty="0" err="1" smtClean="0">
              <a:latin typeface="NikoshBAN" pitchFamily="2" charset="0"/>
              <a:cs typeface="NikoshBAN" pitchFamily="2" charset="0"/>
            </a:rPr>
            <a:t>গান</a:t>
          </a:r>
          <a:r>
            <a:rPr lang="en-US" b="1" dirty="0" smtClean="0">
              <a:latin typeface="NikoshBAN" pitchFamily="2" charset="0"/>
              <a:cs typeface="NikoshBAN" pitchFamily="2" charset="0"/>
            </a:rPr>
            <a:t>” </a:t>
          </a:r>
          <a:r>
            <a:rPr lang="en-US" b="1" dirty="0" err="1" smtClean="0">
              <a:latin typeface="NikoshBAN" pitchFamily="2" charset="0"/>
              <a:cs typeface="NikoshBAN" pitchFamily="2" charset="0"/>
            </a:rPr>
            <a:t>কবিতাটি</a:t>
          </a:r>
          <a:r>
            <a:rPr lang="bn-BD" b="1" dirty="0" smtClean="0">
              <a:latin typeface="NikoshBAN" pitchFamily="2" charset="0"/>
              <a:cs typeface="NikoshBAN" pitchFamily="2" charset="0"/>
            </a:rPr>
            <a:t> আমাদের কী শিক্ষা দেয়</a:t>
          </a:r>
          <a:r>
            <a:rPr lang="en-US" dirty="0" smtClean="0">
              <a:latin typeface="NikoshBAN" panose="02000000000000000000" pitchFamily="2" charset="0"/>
              <a:cs typeface="NikoshBAN" panose="02000000000000000000" pitchFamily="2" charset="0"/>
            </a:rPr>
            <a:t>?</a:t>
          </a:r>
          <a:r>
            <a:rPr lang="bn-BD" dirty="0" smtClean="0"/>
            <a:t>	</a:t>
          </a:r>
          <a:endParaRPr lang="en-US" dirty="0"/>
        </a:p>
      </dgm:t>
    </dgm:pt>
    <dgm:pt modelId="{5BA2FC4F-2A67-42F5-9249-3EAE1C7E541C}" type="parTrans" cxnId="{5B4E0BA9-6CE8-4806-B7FB-31277D354410}">
      <dgm:prSet/>
      <dgm:spPr/>
      <dgm:t>
        <a:bodyPr/>
        <a:lstStyle/>
        <a:p>
          <a:endParaRPr lang="en-US"/>
        </a:p>
      </dgm:t>
    </dgm:pt>
    <dgm:pt modelId="{A90FDFB7-AB46-4497-91CD-6A5C22CF862F}" type="sibTrans" cxnId="{5B4E0BA9-6CE8-4806-B7FB-31277D354410}">
      <dgm:prSet/>
      <dgm:spPr/>
      <dgm:t>
        <a:bodyPr/>
        <a:lstStyle/>
        <a:p>
          <a:endParaRPr lang="en-US"/>
        </a:p>
      </dgm:t>
    </dgm:pt>
    <dgm:pt modelId="{3A4C04FE-0938-4B7F-88A0-3E0298C16490}">
      <dgm:prSet custT="1"/>
      <dgm:spPr/>
      <dgm:t>
        <a:bodyPr/>
        <a:lstStyle/>
        <a:p>
          <a:pPr rtl="0"/>
          <a:r>
            <a:rPr lang="bn-BD" sz="2800" dirty="0" smtClean="0">
              <a:latin typeface="NikoshBAN" panose="02000000000000000000" pitchFamily="2" charset="0"/>
              <a:cs typeface="NikoshBAN" panose="02000000000000000000" pitchFamily="2" charset="0"/>
            </a:rPr>
            <a:t>উত্তরঃ শোষণের বিরুদ্ধে প্রতিরোধ গড়া।</a:t>
          </a:r>
          <a:endParaRPr lang="en-US" sz="28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6C83ED62-DE2A-414F-90AF-047FC6409596}" type="parTrans" cxnId="{763A7F27-A4AA-4FE5-BEB4-FB5A8CF93C2E}">
      <dgm:prSet/>
      <dgm:spPr/>
      <dgm:t>
        <a:bodyPr/>
        <a:lstStyle/>
        <a:p>
          <a:endParaRPr lang="en-US"/>
        </a:p>
      </dgm:t>
    </dgm:pt>
    <dgm:pt modelId="{AEC01FD0-0B47-407E-925A-D0E0858B6389}" type="sibTrans" cxnId="{763A7F27-A4AA-4FE5-BEB4-FB5A8CF93C2E}">
      <dgm:prSet/>
      <dgm:spPr/>
      <dgm:t>
        <a:bodyPr/>
        <a:lstStyle/>
        <a:p>
          <a:endParaRPr lang="en-US"/>
        </a:p>
      </dgm:t>
    </dgm:pt>
    <dgm:pt modelId="{1A57D314-B915-4B6A-8B81-F4C9A44EA3AE}" type="pres">
      <dgm:prSet presAssocID="{20FCE35D-FE3B-400C-B4CB-4C98BB239D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F40B5DF-70E7-418A-8273-90F9B632F90F}" type="pres">
      <dgm:prSet presAssocID="{7CD6DB37-9E0B-4C9B-8D42-E25ED9D537E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D50266-7244-45C8-A6FE-2D0880894E46}" type="pres">
      <dgm:prSet presAssocID="{7CD6DB37-9E0B-4C9B-8D42-E25ED9D537E5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CCE66D-20C5-4101-BBF2-6317C986F843}" type="pres">
      <dgm:prSet presAssocID="{5326C8DB-AC18-498E-B18C-E887E21F292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CD79DA-E19E-4D4F-B838-021E19C17953}" type="pres">
      <dgm:prSet presAssocID="{5326C8DB-AC18-498E-B18C-E887E21F2923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2B6251-295B-4043-A206-16FE6A6FEE90}" type="pres">
      <dgm:prSet presAssocID="{1D9BEA75-D29C-4E94-AB30-3C51919B437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34138C-CC0C-4B41-8C9D-836C089F1BC9}" type="pres">
      <dgm:prSet presAssocID="{1D9BEA75-D29C-4E94-AB30-3C51919B437F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AB649B-DECB-4810-B9A8-4E4AD5562899}" type="pres">
      <dgm:prSet presAssocID="{235131AE-E0D1-4656-BB21-2B9C975CA76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9FCBAA-65C0-41E9-939F-6684F4610B13}" type="pres">
      <dgm:prSet presAssocID="{235131AE-E0D1-4656-BB21-2B9C975CA76C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7D04F8-B66F-4E60-8AF5-704E9277AE91}" type="presOf" srcId="{5C4E4F1E-F418-408B-8B00-9E22A52FC1BD}" destId="{F234138C-CC0C-4B41-8C9D-836C089F1BC9}" srcOrd="0" destOrd="0" presId="urn:microsoft.com/office/officeart/2005/8/layout/vList2"/>
    <dgm:cxn modelId="{ED2E6C7A-A7A8-4888-8469-74F975FA781A}" type="presOf" srcId="{1D9BEA75-D29C-4E94-AB30-3C51919B437F}" destId="{D52B6251-295B-4043-A206-16FE6A6FEE90}" srcOrd="0" destOrd="0" presId="urn:microsoft.com/office/officeart/2005/8/layout/vList2"/>
    <dgm:cxn modelId="{4009B46B-60D0-4CA3-B02F-4D5EC800D459}" type="presOf" srcId="{235131AE-E0D1-4656-BB21-2B9C975CA76C}" destId="{3BAB649B-DECB-4810-B9A8-4E4AD5562899}" srcOrd="0" destOrd="0" presId="urn:microsoft.com/office/officeart/2005/8/layout/vList2"/>
    <dgm:cxn modelId="{C2066997-5CB1-45CC-88E0-E09CE94C08EA}" srcId="{20FCE35D-FE3B-400C-B4CB-4C98BB239D27}" destId="{5326C8DB-AC18-498E-B18C-E887E21F2923}" srcOrd="1" destOrd="0" parTransId="{8E79229A-5904-4520-9DC4-F737D5EB9A39}" sibTransId="{10ACD51A-ED6C-47BD-ADFD-6A60E8ACD9F2}"/>
    <dgm:cxn modelId="{BE9E8E93-A1EC-4D01-8F73-68CDAAB8C647}" type="presOf" srcId="{929B03C4-F1B4-4CBD-84E4-DFBFA629782A}" destId="{41D50266-7244-45C8-A6FE-2D0880894E46}" srcOrd="0" destOrd="0" presId="urn:microsoft.com/office/officeart/2005/8/layout/vList2"/>
    <dgm:cxn modelId="{6FF7C456-A9F9-4E59-93CD-9BE1D2BD9023}" srcId="{20FCE35D-FE3B-400C-B4CB-4C98BB239D27}" destId="{7CD6DB37-9E0B-4C9B-8D42-E25ED9D537E5}" srcOrd="0" destOrd="0" parTransId="{FF56B419-4531-47F3-9E05-38B6D1084D4C}" sibTransId="{08657934-72A5-46F0-975C-66F8591EBC40}"/>
    <dgm:cxn modelId="{7F87C64A-AE33-4FCD-8EA3-FB63246DD952}" type="presOf" srcId="{7CD6DB37-9E0B-4C9B-8D42-E25ED9D537E5}" destId="{EF40B5DF-70E7-418A-8273-90F9B632F90F}" srcOrd="0" destOrd="0" presId="urn:microsoft.com/office/officeart/2005/8/layout/vList2"/>
    <dgm:cxn modelId="{763A7F27-A4AA-4FE5-BEB4-FB5A8CF93C2E}" srcId="{235131AE-E0D1-4656-BB21-2B9C975CA76C}" destId="{3A4C04FE-0938-4B7F-88A0-3E0298C16490}" srcOrd="0" destOrd="0" parTransId="{6C83ED62-DE2A-414F-90AF-047FC6409596}" sibTransId="{AEC01FD0-0B47-407E-925A-D0E0858B6389}"/>
    <dgm:cxn modelId="{5E6F8650-5602-4CD1-B499-D6E8081F699B}" type="presOf" srcId="{3A4C04FE-0938-4B7F-88A0-3E0298C16490}" destId="{509FCBAA-65C0-41E9-939F-6684F4610B13}" srcOrd="0" destOrd="0" presId="urn:microsoft.com/office/officeart/2005/8/layout/vList2"/>
    <dgm:cxn modelId="{3A01AD60-0CF3-4FE2-BA01-B8EBECDC056B}" srcId="{1D9BEA75-D29C-4E94-AB30-3C51919B437F}" destId="{5C4E4F1E-F418-408B-8B00-9E22A52FC1BD}" srcOrd="0" destOrd="0" parTransId="{0EA71F12-6250-49D9-A58F-4C049E0083AC}" sibTransId="{EE74E7A8-D6FF-40E9-B7FD-09B9F509077A}"/>
    <dgm:cxn modelId="{44322002-BD68-4F99-9245-F2FD1A097294}" type="presOf" srcId="{5326C8DB-AC18-498E-B18C-E887E21F2923}" destId="{33CCE66D-20C5-4101-BBF2-6317C986F843}" srcOrd="0" destOrd="0" presId="urn:microsoft.com/office/officeart/2005/8/layout/vList2"/>
    <dgm:cxn modelId="{E0890881-B7E1-404B-AC84-91693DD2F2E1}" type="presOf" srcId="{20FCE35D-FE3B-400C-B4CB-4C98BB239D27}" destId="{1A57D314-B915-4B6A-8B81-F4C9A44EA3AE}" srcOrd="0" destOrd="0" presId="urn:microsoft.com/office/officeart/2005/8/layout/vList2"/>
    <dgm:cxn modelId="{37635B81-6F66-4752-BCEF-859EDBEF3139}" srcId="{20FCE35D-FE3B-400C-B4CB-4C98BB239D27}" destId="{1D9BEA75-D29C-4E94-AB30-3C51919B437F}" srcOrd="2" destOrd="0" parTransId="{EBFF736A-533F-454D-B2DC-73A0E60A2D77}" sibTransId="{4679984D-6DF6-48C0-97FC-21BA0AAAA25C}"/>
    <dgm:cxn modelId="{5B4E0BA9-6CE8-4806-B7FB-31277D354410}" srcId="{20FCE35D-FE3B-400C-B4CB-4C98BB239D27}" destId="{235131AE-E0D1-4656-BB21-2B9C975CA76C}" srcOrd="3" destOrd="0" parTransId="{5BA2FC4F-2A67-42F5-9249-3EAE1C7E541C}" sibTransId="{A90FDFB7-AB46-4497-91CD-6A5C22CF862F}"/>
    <dgm:cxn modelId="{B4407EB8-75AE-4153-AE72-80B65BC1313E}" type="presOf" srcId="{BE346F6C-2AE5-4A36-A5CD-6E8F9598D871}" destId="{43CD79DA-E19E-4D4F-B838-021E19C17953}" srcOrd="0" destOrd="0" presId="urn:microsoft.com/office/officeart/2005/8/layout/vList2"/>
    <dgm:cxn modelId="{DD71E965-1010-44B2-8FF9-EBF27262B734}" srcId="{7CD6DB37-9E0B-4C9B-8D42-E25ED9D537E5}" destId="{929B03C4-F1B4-4CBD-84E4-DFBFA629782A}" srcOrd="0" destOrd="0" parTransId="{8B15AC6F-6F70-42CE-A90D-CB8088F89DA9}" sibTransId="{B62F56B5-B5B5-4726-83BB-2987674EB8BF}"/>
    <dgm:cxn modelId="{5CD7639D-335F-4B3F-899B-DE403A447365}" srcId="{5326C8DB-AC18-498E-B18C-E887E21F2923}" destId="{BE346F6C-2AE5-4A36-A5CD-6E8F9598D871}" srcOrd="0" destOrd="0" parTransId="{F00C7CF7-751C-4C64-94C9-0BE889EF7D7B}" sibTransId="{4F654239-3F0A-43A2-8FE6-9FF27AA2C59E}"/>
    <dgm:cxn modelId="{E59EAD30-F28D-453A-9970-93B77E5EE2D7}" type="presParOf" srcId="{1A57D314-B915-4B6A-8B81-F4C9A44EA3AE}" destId="{EF40B5DF-70E7-418A-8273-90F9B632F90F}" srcOrd="0" destOrd="0" presId="urn:microsoft.com/office/officeart/2005/8/layout/vList2"/>
    <dgm:cxn modelId="{9647E6E0-D462-4F55-827F-CD29A8BAC7B5}" type="presParOf" srcId="{1A57D314-B915-4B6A-8B81-F4C9A44EA3AE}" destId="{41D50266-7244-45C8-A6FE-2D0880894E46}" srcOrd="1" destOrd="0" presId="urn:microsoft.com/office/officeart/2005/8/layout/vList2"/>
    <dgm:cxn modelId="{7F554ED1-DA85-4E62-827B-79669DCEFD9D}" type="presParOf" srcId="{1A57D314-B915-4B6A-8B81-F4C9A44EA3AE}" destId="{33CCE66D-20C5-4101-BBF2-6317C986F843}" srcOrd="2" destOrd="0" presId="urn:microsoft.com/office/officeart/2005/8/layout/vList2"/>
    <dgm:cxn modelId="{F5F88FEF-E07D-483D-AA40-21B4CDCB3A33}" type="presParOf" srcId="{1A57D314-B915-4B6A-8B81-F4C9A44EA3AE}" destId="{43CD79DA-E19E-4D4F-B838-021E19C17953}" srcOrd="3" destOrd="0" presId="urn:microsoft.com/office/officeart/2005/8/layout/vList2"/>
    <dgm:cxn modelId="{6F276BE8-35ED-44DC-95F6-ABF8A792731D}" type="presParOf" srcId="{1A57D314-B915-4B6A-8B81-F4C9A44EA3AE}" destId="{D52B6251-295B-4043-A206-16FE6A6FEE90}" srcOrd="4" destOrd="0" presId="urn:microsoft.com/office/officeart/2005/8/layout/vList2"/>
    <dgm:cxn modelId="{A5DA6FE3-ADC4-4595-A82B-78EABF5F2405}" type="presParOf" srcId="{1A57D314-B915-4B6A-8B81-F4C9A44EA3AE}" destId="{F234138C-CC0C-4B41-8C9D-836C089F1BC9}" srcOrd="5" destOrd="0" presId="urn:microsoft.com/office/officeart/2005/8/layout/vList2"/>
    <dgm:cxn modelId="{D4DB75BA-836D-451B-8CAF-1858179293D9}" type="presParOf" srcId="{1A57D314-B915-4B6A-8B81-F4C9A44EA3AE}" destId="{3BAB649B-DECB-4810-B9A8-4E4AD5562899}" srcOrd="6" destOrd="0" presId="urn:microsoft.com/office/officeart/2005/8/layout/vList2"/>
    <dgm:cxn modelId="{667FE060-BFED-4205-819E-FDD99A1E1EB6}" type="presParOf" srcId="{1A57D314-B915-4B6A-8B81-F4C9A44EA3AE}" destId="{509FCBAA-65C0-41E9-939F-6684F4610B13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198BDF-58D5-498A-9BB5-4B064A43280A}">
      <dsp:nvSpPr>
        <dsp:cNvPr id="0" name=""/>
        <dsp:cNvSpPr/>
      </dsp:nvSpPr>
      <dsp:spPr>
        <a:xfrm>
          <a:off x="0" y="1437"/>
          <a:ext cx="10591799" cy="507487"/>
        </a:xfrm>
        <a:prstGeom prst="roundRect">
          <a:avLst/>
        </a:prstGeom>
        <a:solidFill>
          <a:schemeClr val="tx1">
            <a:lumMod val="85000"/>
            <a:lumOff val="1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2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১। </a:t>
          </a:r>
          <a:r>
            <a:rPr lang="bn-IN" sz="32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আব্দুল গাফ্‌ফার </a:t>
          </a:r>
          <a:r>
            <a:rPr lang="bn-IN" sz="32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চৌধুরী</a:t>
          </a:r>
          <a:r>
            <a:rPr lang="bn-BD" sz="32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’</a:t>
          </a:r>
          <a:r>
            <a:rPr lang="bn-IN" sz="32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র </a:t>
          </a:r>
          <a:r>
            <a:rPr lang="bn-IN" sz="32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পরি</a:t>
          </a:r>
          <a:r>
            <a:rPr lang="bn-BD" sz="32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চয় ও তাঁর সাহিত্যকর্ম </a:t>
          </a:r>
          <a:r>
            <a:rPr lang="bn-IN" sz="32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বলতে পারবে</a:t>
          </a:r>
          <a:r>
            <a:rPr lang="bn-BD" sz="32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;</a:t>
          </a:r>
          <a:endParaRPr lang="en-US" sz="3200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24773" y="26210"/>
        <a:ext cx="10542253" cy="457941"/>
      </dsp:txXfrm>
    </dsp:sp>
    <dsp:sp modelId="{0D4D89BC-EA31-4062-BE59-EE1A4E2B92B0}">
      <dsp:nvSpPr>
        <dsp:cNvPr id="0" name=""/>
        <dsp:cNvSpPr/>
      </dsp:nvSpPr>
      <dsp:spPr>
        <a:xfrm>
          <a:off x="0" y="518684"/>
          <a:ext cx="10591799" cy="507487"/>
        </a:xfrm>
        <a:prstGeom prst="roundRect">
          <a:avLst/>
        </a:prstGeom>
        <a:solidFill>
          <a:schemeClr val="tx1">
            <a:lumMod val="85000"/>
            <a:lumOff val="1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2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২</a:t>
          </a:r>
          <a:r>
            <a:rPr lang="bn-IN" sz="32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। ‘একুশের গান’ কবিতাটি প্রমিত উচ্চারণে আবৃত্তি করতে পারবে</a:t>
          </a:r>
          <a:r>
            <a:rPr lang="bn-BD" sz="32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;</a:t>
          </a:r>
          <a:endParaRPr lang="en-US" sz="500" kern="1200" dirty="0"/>
        </a:p>
      </dsp:txBody>
      <dsp:txXfrm>
        <a:off x="24773" y="543457"/>
        <a:ext cx="10542253" cy="457941"/>
      </dsp:txXfrm>
    </dsp:sp>
    <dsp:sp modelId="{4121E486-DC00-422A-9D27-ED5B84E83BED}">
      <dsp:nvSpPr>
        <dsp:cNvPr id="0" name=""/>
        <dsp:cNvSpPr/>
      </dsp:nvSpPr>
      <dsp:spPr>
        <a:xfrm>
          <a:off x="0" y="1035931"/>
          <a:ext cx="10591799" cy="507487"/>
        </a:xfrm>
        <a:prstGeom prst="roundRect">
          <a:avLst/>
        </a:prstGeom>
        <a:solidFill>
          <a:schemeClr val="tx1">
            <a:lumMod val="85000"/>
            <a:lumOff val="1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32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৩। নতুন শব্দ (বসুন্ধরা, ক্রান্তি, লগন ইত্যাদির) অর্থ </a:t>
          </a:r>
          <a:r>
            <a:rPr lang="bn-BD" sz="32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লিখ</a:t>
          </a:r>
          <a:r>
            <a:rPr lang="bn-IN" sz="32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ে বাক্য গঠন করতে পারবে</a:t>
          </a:r>
          <a:r>
            <a:rPr lang="bn-BD" sz="32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;</a:t>
          </a:r>
          <a:endParaRPr lang="en-US" sz="3200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24773" y="1060704"/>
        <a:ext cx="10542253" cy="457941"/>
      </dsp:txXfrm>
    </dsp:sp>
    <dsp:sp modelId="{13CF254F-2CF4-4349-87F0-63B91AD04FEA}">
      <dsp:nvSpPr>
        <dsp:cNvPr id="0" name=""/>
        <dsp:cNvSpPr/>
      </dsp:nvSpPr>
      <dsp:spPr>
        <a:xfrm>
          <a:off x="0" y="1553178"/>
          <a:ext cx="10591799" cy="507487"/>
        </a:xfrm>
        <a:prstGeom prst="roundRect">
          <a:avLst/>
        </a:prstGeom>
        <a:solidFill>
          <a:schemeClr val="tx1">
            <a:lumMod val="85000"/>
            <a:lumOff val="1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32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৪। </a:t>
          </a:r>
          <a:r>
            <a:rPr lang="bn-BD" sz="32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মাতৃভাষা বাংলার জন্য বাঙালির আত্মত্যাগ এর স্বরূপ</a:t>
          </a:r>
          <a:r>
            <a:rPr lang="bn-IN" sz="32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বর্ননা করতে পারবে।</a:t>
          </a:r>
          <a:endParaRPr lang="en-US" sz="3200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24773" y="1577951"/>
        <a:ext cx="10542253" cy="4579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4CC3B-A40D-4336-A743-83EF1FC82116}" type="datetime1">
              <a:rPr lang="en-US" smtClean="0"/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M A Mumin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0B796-6CE5-4E62-AC44-AD8CE0552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7202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80B8B-4C54-4844-A6F5-49D1F14CB66B}" type="datetime1">
              <a:rPr lang="en-US" smtClean="0"/>
              <a:t>10/6/2017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M A Mumin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E06DD-EEBD-4AA9-ACFC-FB7A2C877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3032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E06DD-EEBD-4AA9-ACFC-FB7A2C877DE3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8EDDCB9-778D-4568-BF8F-A3DCBE13AF63}" type="datetime1">
              <a:rPr lang="en-US" smtClean="0"/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M A Mumin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72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E06DD-EEBD-4AA9-ACFC-FB7A2C877DE3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1E64964-72F5-485C-9C13-B20A5FE9D6A1}" type="datetime1">
              <a:rPr lang="en-US" smtClean="0"/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M A Mumin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31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F080B8B-4C54-4844-A6F5-49D1F14CB66B}" type="datetime1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 A Mumin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06DD-EEBD-4AA9-ACFC-FB7A2C877D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64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>
              <a:defRPr/>
            </a:pPr>
            <a:fld id="{0F4AE0E1-C7E2-488F-A0BB-7B9FEF53589D}" type="datetime1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>
              <a:defRPr/>
            </a:pPr>
            <a:r>
              <a:rPr lang="en-US" smtClean="0"/>
              <a:t>M A Mumin, Dilderpur High School, Kulaura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>
              <a:defRPr/>
            </a:pPr>
            <a:fld id="{711634B1-4AB8-44E1-A0FC-63202CFD9C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77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8C906B-9D8D-4E02-91E1-4CF51CD2E443}" type="datetime1">
              <a:rPr lang="en-US" smtClean="0"/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A Mumin, Dilderpur High School, Kulaura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2560A6-5EF7-46B9-9605-DF0142D6AD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8C906B-9D8D-4E02-91E1-4CF51CD2E443}" type="datetime1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A Mumin, Dilderpur High School, Kulaura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2560A6-5EF7-46B9-9605-DF0142D6AD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32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8C906B-9D8D-4E02-91E1-4CF51CD2E443}" type="datetime1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A Mumin, Dilderpur High School, Kulaura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2560A6-5EF7-46B9-9605-DF0142D6AD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0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8C906B-9D8D-4E02-91E1-4CF51CD2E443}" type="datetime1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A Mumin, Dilderpur High School, Kulaura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2560A6-5EF7-46B9-9605-DF0142D6AD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9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8C906B-9D8D-4E02-91E1-4CF51CD2E443}" type="datetime1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A Mumin, Dilderpur High School, Kulaura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2560A6-5EF7-46B9-9605-DF0142D6AD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33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8C906B-9D8D-4E02-91E1-4CF51CD2E443}" type="datetime1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A Mumin, Dilderpur High School, Kulaura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2560A6-5EF7-46B9-9605-DF0142D6AD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95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B34EB3-C9CD-4C3F-9D1B-4ED813988169}" type="datetime1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A Mumin, Dilderpur High School, Kulaura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2C9FF5-B0EB-437D-A5B1-BB9EE3EABE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12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286E78-7C15-4FB9-AC1E-06BA14A0D8F3}" type="datetime1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A Mumin, Dilderpur High School, Kulaura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B1DB7-ACAA-47B2-B24B-1EA06443B0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64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F23150-D556-4F49-9A14-456807ACF1D0}" type="datetime1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A Mumin, Dilderpur High School, Kulaura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9D0690-6DDF-442A-A884-1565E5A76EE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6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50AA19-BD63-4FC7-BC10-86F1982BFBCB}" type="datetime1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A Mumin, Dilderpur High School, Kulaura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06172-67EF-4595-AB0D-4FEB9D2A5F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27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2E5BE4-BBF0-4A0C-B256-28F60D985F7E}" type="datetime1">
              <a:rPr lang="en-US" smtClean="0"/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A Mumin, Dilderpur High School, Kulaura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9BAEA-80E2-44C1-BFB4-DC036A79BE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9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B3AB6D-54F3-4943-8E1A-9FDADA3D03CA}" type="datetime1">
              <a:rPr lang="en-US" smtClean="0"/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A Mumin, Dilderpur High School, Kulaura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69836-BA69-464E-995E-6BF1EA946F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78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A1B4DF-48E6-4C6C-B733-49F5C13842C2}" type="datetime1">
              <a:rPr lang="en-US" smtClean="0"/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A Mumin, Dilderpur High School, Kulaura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9854C6-8CE9-4AF1-887F-E9C2D5E74A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09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AE21C7-E1AC-4CCF-A287-A2AA3584C373}" type="datetime1">
              <a:rPr lang="en-US" smtClean="0"/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A Mumin, Dilderpur High School, Kulaura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EA145-C6D1-46D2-9A4B-79D5C0C118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6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1A93A3-87EF-4859-80D8-0EF5AF7630E3}" type="datetime1">
              <a:rPr lang="en-US" smtClean="0"/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 A Mumin, Dilderpur High School, Kulaura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420FA-5430-4907-B62A-46F538DC3D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04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C1671C-E2F2-49E5-8886-156F895DE37A}" type="datetime1">
              <a:rPr lang="en-US" smtClean="0"/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64F0DA-E40D-4FA0-BF6C-0CED666BC4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8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50000">
              <a:schemeClr val="tx1">
                <a:lumMod val="85000"/>
                <a:lumOff val="15000"/>
              </a:schemeClr>
            </a:gs>
            <a:gs pos="100000">
              <a:srgbClr val="FF0000"/>
            </a:gs>
          </a:gsLst>
          <a:lin ang="7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B88C906B-9D8D-4E02-91E1-4CF51CD2E443}" type="datetime1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M A Mumin, Dilderpur High School, Kulaura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CF2560A6-5EF7-46B9-9605-DF0142D6AD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1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3" r:id="rId1"/>
    <p:sldLayoutId id="2147484534" r:id="rId2"/>
    <p:sldLayoutId id="2147484535" r:id="rId3"/>
    <p:sldLayoutId id="2147484536" r:id="rId4"/>
    <p:sldLayoutId id="2147484537" r:id="rId5"/>
    <p:sldLayoutId id="2147484538" r:id="rId6"/>
    <p:sldLayoutId id="2147484539" r:id="rId7"/>
    <p:sldLayoutId id="2147484540" r:id="rId8"/>
    <p:sldLayoutId id="2147484541" r:id="rId9"/>
    <p:sldLayoutId id="2147484542" r:id="rId10"/>
    <p:sldLayoutId id="2147484543" r:id="rId11"/>
    <p:sldLayoutId id="2147484544" r:id="rId12"/>
    <p:sldLayoutId id="2147484545" r:id="rId13"/>
    <p:sldLayoutId id="2147484546" r:id="rId14"/>
    <p:sldLayoutId id="2147484547" r:id="rId15"/>
    <p:sldLayoutId id="2147484548" r:id="rId16"/>
    <p:sldLayoutId id="214748454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19" name="camera.wav"/>
          </p:stSnd>
        </p:sndAc>
      </p:transition>
    </mc:Choice>
    <mc:Fallback xmlns="">
      <p:transition spd="slow">
        <p:fade/>
        <p:sndAc>
          <p:stSnd>
            <p:snd r:embed="rId22" name="camera.wav"/>
          </p:stSnd>
        </p:sndAc>
      </p:transition>
    </mc:Fallback>
  </mc:AlternateConten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25.jpg"/><Relationship Id="rId7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7.jp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6.jpg"/><Relationship Id="rId7" Type="http://schemas.openxmlformats.org/officeDocument/2006/relationships/diagramColors" Target="../diagrams/colors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3gp"/><Relationship Id="rId1" Type="http://schemas.microsoft.com/office/2007/relationships/media" Target="../media/media3.3gp"/><Relationship Id="rId6" Type="http://schemas.openxmlformats.org/officeDocument/2006/relationships/audio" Target="../media/audio1.wav"/><Relationship Id="rId5" Type="http://schemas.openxmlformats.org/officeDocument/2006/relationships/image" Target="../media/image37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9.png"/><Relationship Id="rId7" Type="http://schemas.openxmlformats.org/officeDocument/2006/relationships/diagramColors" Target="../diagrams/colors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2.3gp"/><Relationship Id="rId1" Type="http://schemas.microsoft.com/office/2007/relationships/media" Target="../media/media2.3gp"/><Relationship Id="rId6" Type="http://schemas.openxmlformats.org/officeDocument/2006/relationships/image" Target="../media/image20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941"/>
            <a:ext cx="12192000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8871" y="1048725"/>
            <a:ext cx="6822723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আজকের </a:t>
            </a:r>
            <a:r>
              <a:rPr lang="bn-BD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পাঠে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সবাইকে</a:t>
            </a:r>
            <a:endParaRPr lang="bn-BD" sz="72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>
              <a:defRPr/>
            </a:pPr>
            <a:r>
              <a:rPr lang="bn-BD" sz="199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endParaRPr lang="en-US" sz="23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>
              <a:defRPr/>
            </a:pPr>
            <a:endParaRPr lang="en-US" sz="1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EB6F53-40C0-407C-8D70-6460D0964DF0}" type="datetime1">
              <a:rPr lang="en-US" smtClean="0"/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 A Mumin, </a:t>
            </a:r>
            <a:r>
              <a:rPr lang="en-US" dirty="0" err="1" smtClean="0"/>
              <a:t>Dilderpur</a:t>
            </a:r>
            <a:r>
              <a:rPr lang="en-US" dirty="0" smtClean="0"/>
              <a:t> High School, </a:t>
            </a:r>
            <a:r>
              <a:rPr lang="en-US" dirty="0" err="1" smtClean="0"/>
              <a:t>Kulaura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EA145-C6D1-46D2-9A4B-79D5C0C1186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rgbClr val="EC09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gradFill flip="none" rotWithShape="1">
            <a:gsLst>
              <a:gs pos="100000">
                <a:srgbClr val="236F4F"/>
              </a:gs>
              <a:gs pos="50000">
                <a:srgbClr val="704833"/>
              </a:gs>
              <a:gs pos="0">
                <a:schemeClr val="accent2">
                  <a:shade val="30000"/>
                  <a:satMod val="115000"/>
                </a:schemeClr>
              </a:gs>
              <a:gs pos="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205" y="4825053"/>
            <a:ext cx="2293791" cy="1272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66" y="4941796"/>
            <a:ext cx="2135427" cy="11353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540" y="4901538"/>
            <a:ext cx="1928514" cy="11956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452" y="4941796"/>
            <a:ext cx="2175632" cy="11554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2.96296E-6 L -2.2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AE21C7-E1AC-4CCF-A287-A2AA3584C373}" type="datetime1">
              <a:rPr lang="en-US" smtClean="0"/>
              <a:t>10/6/2017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EA145-C6D1-46D2-9A4B-79D5C0C1186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" y="3139857"/>
            <a:ext cx="10972799" cy="31085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bn-BD" sz="28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২১শে ফেব্রুয়ারির সেই ঘটনায় বাঙালি বুঝতে পেরেছিল, তারা আসল স্বাধীনতা পায়নি৷ তাই ভাষা স্বাধীনতা, তথা রাষ্ট্রভাষা বাংলার দাবি তখন ছড়িয়ে পড়ে সর্বত্র৷ গাফফার চৌধুরীর কথায়, ফেব্রুয়ারিতে রক্তপাতের পরে এটা শিক্ষিত-অশিক্ষিত সাধারণ মানুষের আন্দোলন হয়ে দাঁড়ায়৷ যার প্রতিধ্বনি শোনা যায় আব্দুল লতিফের গানে, ‘‘ওরা আমার মুখের ভাষা কাইড়্যা নিতে চায়''৷</a:t>
            </a:r>
          </a:p>
          <a:p>
            <a:pPr algn="just"/>
            <a:r>
              <a:rPr lang="bn-BD" sz="28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তিনি বলেন, এই চেতনা বা বোধটুকু সাধারণ মানুষের মধ্যেও এসেছিল যে, আমার বাপ-দাদা'র জবান ওরা কাইড়্যা নিতে চায়৷ সুতরাং আন্দোলনটা তখন আর কোন এক শ্রেণির মধ্যে সীমিত ছিলনা৷ বাঙালি মাত্রই এই ভাষা আন্দোলনের মধ্য দিয়ে একটা সেক্যুলার জাতীয়তার চেতনায় উন্নীত হয়৷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49531"/>
            <a:ext cx="5029199" cy="2293208"/>
          </a:xfrm>
          <a:prstGeom prst="rect">
            <a:avLst/>
          </a:prstGeom>
        </p:spPr>
      </p:pic>
      <p:sp>
        <p:nvSpPr>
          <p:cNvPr id="12" name="Footer Placeholder 2"/>
          <p:cNvSpPr txBox="1">
            <a:spLocks/>
          </p:cNvSpPr>
          <p:nvPr/>
        </p:nvSpPr>
        <p:spPr>
          <a:xfrm>
            <a:off x="1295401" y="64262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A Mumin,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Dilderpur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School,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Kulaura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668849"/>
            <a:ext cx="5562600" cy="229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54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AE21C7-E1AC-4CCF-A287-A2AA3584C373}" type="datetime1">
              <a:rPr lang="en-US" smtClean="0"/>
              <a:t>10/6/2017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EA145-C6D1-46D2-9A4B-79D5C0C1186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" y="3570744"/>
            <a:ext cx="10972799" cy="267765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bn-BD" sz="28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ভাষার আন্তর্জাতিক স্বীকৃতি৷ সহজ করে বললে, একটি ভাষাকেন্দ্রিক জাতির আন্দোলন, স্বাধীনতা, উত্থান সবই বাংলা ভাষায় দারুণ পরিবর্তন হয়েছে৷ সেই ঈশ্বরচন্দ্র বিদ্যাসাগর- এর যুগ থেকে শুরু করে বা বঙ্কিমের ভাষা যেরকম প্রমথ চৌধুরীর আমলে পরিবর্তিত হয়ে অনেকটা কথ্য ভাষায় রূপ নিয়েছিল, তেমনি আজকের বাংলা ভাষা অনেকটাই গণভাষায় পরিণত হয়েছে৷ অন্যদিকে আবার আমাদের বাংলা ভাষায় গ্রহণি শক্তি বেশি৷ আরবি, ফারসি, ইংরেজি - সব ভাষা থেকেই আমরা শব্দ আহরণ করি৷ এখনও সেই আহরণ পর্ব চলেছে৷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49531"/>
            <a:ext cx="5333999" cy="2550869"/>
          </a:xfrm>
          <a:prstGeom prst="rect">
            <a:avLst/>
          </a:prstGeom>
        </p:spPr>
      </p:pic>
      <p:sp>
        <p:nvSpPr>
          <p:cNvPr id="12" name="Footer Placeholder 2"/>
          <p:cNvSpPr txBox="1">
            <a:spLocks/>
          </p:cNvSpPr>
          <p:nvPr/>
        </p:nvSpPr>
        <p:spPr>
          <a:xfrm>
            <a:off x="1295401" y="64262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A Mumin,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Dilderpur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School,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Kulaura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68850"/>
            <a:ext cx="5334000" cy="253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8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AE21C7-E1AC-4CCF-A287-A2AA3584C373}" type="datetime1">
              <a:rPr lang="en-US" smtClean="0"/>
              <a:t>10/6/2017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EA145-C6D1-46D2-9A4B-79D5C0C1186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563689"/>
            <a:ext cx="10972800" cy="5847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12278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20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			</a:t>
            </a:r>
            <a:r>
              <a:rPr lang="bn-BD" sz="32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নতুন শব্দের অর্থ জেনে নেই</a:t>
            </a:r>
            <a:r>
              <a:rPr lang="bn-IN" sz="32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0862" y="1306951"/>
            <a:ext cx="19772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IN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রক্তে রাঙানো 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0400" y="4679232"/>
            <a:ext cx="44958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IN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লগ্ন, ঠিক সময়।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891" y="2234402"/>
            <a:ext cx="236219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IN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অশ্রু গড়া 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0400" y="2225147"/>
            <a:ext cx="44958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IN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চোখের পানিতে নির্মিত।</a:t>
            </a:r>
            <a:endParaRPr lang="en-US" sz="2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7133" y="3063346"/>
            <a:ext cx="380999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IN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বসুন্ধরা 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0" y="2997860"/>
            <a:ext cx="388620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IN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পৃথিবী</a:t>
            </a:r>
            <a:endParaRPr lang="en-US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85800" y="2057400"/>
            <a:ext cx="10744200" cy="158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10862" y="2901196"/>
            <a:ext cx="10719138" cy="87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38200" y="4559217"/>
            <a:ext cx="10591800" cy="127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38200" y="3644191"/>
            <a:ext cx="10515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0862" y="5435278"/>
            <a:ext cx="10795338" cy="138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5800" y="3974442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ক্রান্তি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2891" y="4730488"/>
            <a:ext cx="2974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লগন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800" y="5568687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অলকনন্দা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10400" y="1307813"/>
            <a:ext cx="44958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IN" sz="2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বহু মানুষের  আত্মোৎসর্গে সিক্ত বা উজ্জ্বল।</a:t>
            </a:r>
            <a:endParaRPr lang="en-US" sz="2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10400" y="3888686"/>
            <a:ext cx="388619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IN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পরিবর্তন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10400" y="5540244"/>
            <a:ext cx="362626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IN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স্বর্গীয় নদীর ধারা।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32" y="5563866"/>
            <a:ext cx="1299358" cy="63844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32" y="1257894"/>
            <a:ext cx="1299359" cy="6489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31" y="3861204"/>
            <a:ext cx="1299359" cy="5979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31" y="4648200"/>
            <a:ext cx="1299359" cy="6628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32" y="2979858"/>
            <a:ext cx="1299358" cy="51433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31" y="2240688"/>
            <a:ext cx="1299359" cy="478175"/>
          </a:xfrm>
          <a:prstGeom prst="rect">
            <a:avLst/>
          </a:prstGeom>
        </p:spPr>
      </p:pic>
      <p:sp>
        <p:nvSpPr>
          <p:cNvPr id="31" name="Footer Placeholder 2"/>
          <p:cNvSpPr txBox="1">
            <a:spLocks/>
          </p:cNvSpPr>
          <p:nvPr/>
        </p:nvSpPr>
        <p:spPr>
          <a:xfrm>
            <a:off x="1295401" y="64262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A Mumin,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Dilderpur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School,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Kulaura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31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5401" y="6426200"/>
            <a:ext cx="7305900" cy="279400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A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Mumin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Dilderpur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School,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Kulaura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609600"/>
            <a:ext cx="109728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bn-IN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এসো </a:t>
            </a:r>
            <a:r>
              <a:rPr lang="bn-BD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মহান একুশের</a:t>
            </a:r>
            <a:r>
              <a:rPr lang="bn-IN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কিছু চিত্র দেখি </a:t>
            </a:r>
            <a:r>
              <a:rPr lang="bn-BD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... </a:t>
            </a:r>
            <a:endParaRPr lang="en-US" sz="32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874" y="1425551"/>
            <a:ext cx="3598252" cy="1937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997" y="3940151"/>
            <a:ext cx="3566109" cy="21282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6" y="3939636"/>
            <a:ext cx="3548591" cy="20039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997" y="1415468"/>
            <a:ext cx="3566109" cy="22693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18" y="1415468"/>
            <a:ext cx="3547750" cy="22693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301" y="3940151"/>
            <a:ext cx="3566984" cy="21282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9599" y="3149025"/>
            <a:ext cx="3569561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ভাষা আন্দোলন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92581" y="3124200"/>
            <a:ext cx="3606116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320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গুলিবর্ষণ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16410" y="3124200"/>
            <a:ext cx="3561697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ভাষা শহীদ ভাস্কর্য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7118" y="5511225"/>
            <a:ext cx="3547751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স্মরণ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92581" y="5511225"/>
            <a:ext cx="3602545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অর্জন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12838" y="5511225"/>
            <a:ext cx="3565269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শহীদ মিনার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11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495295"/>
            <a:ext cx="4097111" cy="262890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2291" name="TextBox 9"/>
          <p:cNvSpPr txBox="1">
            <a:spLocks noChangeArrowheads="1"/>
          </p:cNvSpPr>
          <p:nvPr/>
        </p:nvSpPr>
        <p:spPr bwMode="auto">
          <a:xfrm>
            <a:off x="5867400" y="1394249"/>
            <a:ext cx="274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bn-BD" sz="4800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জোড়ায় </a:t>
            </a:r>
            <a:r>
              <a:rPr lang="bn-BD" sz="4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sz="4800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309650242"/>
              </p:ext>
            </p:extLst>
          </p:nvPr>
        </p:nvGraphicFramePr>
        <p:xfrm>
          <a:off x="914400" y="3392864"/>
          <a:ext cx="10136747" cy="1569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293" name="TextBox 11"/>
          <p:cNvSpPr txBox="1">
            <a:spLocks noChangeArrowheads="1"/>
          </p:cNvSpPr>
          <p:nvPr/>
        </p:nvSpPr>
        <p:spPr bwMode="auto">
          <a:xfrm>
            <a:off x="9066438" y="762000"/>
            <a:ext cx="2574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bn-BD" sz="2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সময়ঃ </a:t>
            </a:r>
            <a:r>
              <a:rPr lang="bn-BD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০৪.০০ </a:t>
            </a:r>
            <a:r>
              <a:rPr lang="bn-BD" sz="2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মিনিট</a:t>
            </a:r>
            <a:endParaRPr lang="en-US" sz="2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3190AA-59AE-432E-99E9-0BF8F41DFE43}" type="datetime1">
              <a:rPr lang="en-US" smtClean="0"/>
              <a:t>10/6/2017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EA145-C6D1-46D2-9A4B-79D5C0C1186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" y="3124200"/>
            <a:ext cx="10515600" cy="1917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2"/>
          <p:cNvSpPr txBox="1">
            <a:spLocks/>
          </p:cNvSpPr>
          <p:nvPr/>
        </p:nvSpPr>
        <p:spPr>
          <a:xfrm>
            <a:off x="1295401" y="64262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A Mumin,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Dilderpur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School,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Kulaura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3392622"/>
            <a:ext cx="10287000" cy="25545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bn-BD" sz="32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উত্তর মিলিয়ে নাওঃ </a:t>
            </a:r>
          </a:p>
          <a:p>
            <a:pPr marL="342900" lvl="0" indent="-342900">
              <a:buAutoNum type="arabicPeriod"/>
            </a:pPr>
            <a:r>
              <a:rPr lang="bn-BD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বসুন্ধরা (পৃথিবী) পৃথিবীর ইতিহাসে এ দিনের মর্যাদা চির উজ্জ্বল।</a:t>
            </a:r>
          </a:p>
          <a:p>
            <a:pPr lvl="0"/>
            <a:r>
              <a:rPr lang="bn-BD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ক্রান্তি (পরিবর্তন) দিন বদলের পরিবর্তনে হানাদাররা পার পাবে না। </a:t>
            </a:r>
          </a:p>
          <a:p>
            <a:pPr lvl="0"/>
            <a:r>
              <a:rPr lang="bn-BD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লগন (ঠিক সময়) ঠিক সময়েই বীর বাঙ্গালিরা জেগে উঠছিল।</a:t>
            </a:r>
          </a:p>
          <a:p>
            <a:pPr lvl="0"/>
            <a:r>
              <a:rPr lang="bn-BD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২. রফিক</a:t>
            </a:r>
            <a:r>
              <a:rPr lang="bn-BD" sz="32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, জব্বার, সালাম, </a:t>
            </a:r>
            <a:r>
              <a:rPr lang="bn-BD" sz="3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বরকত ও শফিউর।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3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C857322-0BA3-46AF-9179-A4C907C2AC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2C857322-0BA3-46AF-9179-A4C907C2AC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>
                                            <p:graphicEl>
                                              <a:dgm id="{2C857322-0BA3-46AF-9179-A4C907C2AC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A818C81-71FB-4DC7-A049-2A172F4A45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graphicEl>
                                              <a:dgm id="{EA818C81-71FB-4DC7-A049-2A172F4A45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graphicEl>
                                              <a:dgm id="{EA818C81-71FB-4DC7-A049-2A172F4A45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AE21C7-E1AC-4CCF-A287-A2AA3584C373}" type="datetime1">
              <a:rPr lang="en-US" smtClean="0"/>
              <a:t>10/6/2017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EA145-C6D1-46D2-9A4B-79D5C0C1186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600" y="609600"/>
            <a:ext cx="10972800" cy="5847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bn-BD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চলো এবার একুশ </a:t>
            </a:r>
            <a:r>
              <a:rPr lang="bn-IN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বিষয়ক</a:t>
            </a:r>
            <a:r>
              <a:rPr lang="bn-BD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একটি</a:t>
            </a:r>
            <a:r>
              <a:rPr lang="bn-IN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প্রতিবেদন দেখি</a:t>
            </a:r>
            <a:r>
              <a:rPr lang="bn-BD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... </a:t>
            </a:r>
            <a:endParaRPr lang="en-US" sz="32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Frame 9"/>
          <p:cNvSpPr/>
          <p:nvPr/>
        </p:nvSpPr>
        <p:spPr>
          <a:xfrm>
            <a:off x="4002429" y="2378998"/>
            <a:ext cx="4187141" cy="2405379"/>
          </a:xfrm>
          <a:prstGeom prst="fram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295401" y="64262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A Mumin,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Dilderpur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School,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Kulaura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Ekush Rep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7400" y="1377388"/>
            <a:ext cx="8253177" cy="464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64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camera.wav"/>
          </p:stSnd>
        </p:sndAc>
      </p:transition>
    </mc:Choice>
    <mc:Fallback xmlns="">
      <p:transition spd="slow">
        <p:fade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12922289"/>
              </p:ext>
            </p:extLst>
          </p:nvPr>
        </p:nvGraphicFramePr>
        <p:xfrm>
          <a:off x="990600" y="2514601"/>
          <a:ext cx="10439400" cy="3276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48351" y="1150401"/>
            <a:ext cx="241776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BD" sz="4800" b="1" dirty="0">
                <a:solidFill>
                  <a:schemeClr val="accent2"/>
                </a:solidFill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4800" b="1" dirty="0">
              <a:solidFill>
                <a:schemeClr val="accent2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9058501" y="1165482"/>
            <a:ext cx="2590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bn-BD" sz="2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সময়ঃ ১০.০০ মিনিট</a:t>
            </a:r>
            <a:endParaRPr lang="en-US" sz="2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A6278A-D306-438B-807F-BBD3B8FFBB2B}" type="datetime1">
              <a:rPr lang="en-US" smtClean="0"/>
              <a:t>10/6/2017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EA145-C6D1-46D2-9A4B-79D5C0C1186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740267"/>
            <a:ext cx="2105257" cy="160556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1295401" y="64262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A Mumin,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Dilderpur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School,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Kulaura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1886723-67CD-456D-BB64-F5EF8E1BE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B1886723-67CD-456D-BB64-F5EF8E1BE5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B1886723-67CD-456D-BB64-F5EF8E1BE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graphicEl>
                                              <a:dgm id="{B1886723-67CD-456D-BB64-F5EF8E1BE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1B70102-DF43-475D-9CB5-EB6279FB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graphicEl>
                                              <a:dgm id="{21B70102-DF43-475D-9CB5-EB6279FB28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graphicEl>
                                              <a:dgm id="{21B70102-DF43-475D-9CB5-EB6279FB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graphicEl>
                                              <a:dgm id="{21B70102-DF43-475D-9CB5-EB6279FB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B5FF826-0AD3-44EC-BDF6-60145FAC3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8B5FF826-0AD3-44EC-BDF6-60145FAC32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dgm id="{8B5FF826-0AD3-44EC-BDF6-60145FAC3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graphicEl>
                                              <a:dgm id="{8B5FF826-0AD3-44EC-BDF6-60145FAC3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E5C665E-275E-40AC-BF95-1F79F68263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8E5C665E-275E-40AC-BF95-1F79F68263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8E5C665E-275E-40AC-BF95-1F79F68263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8E5C665E-275E-40AC-BF95-1F79F68263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2209800" y="662495"/>
            <a:ext cx="1828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bn-BD" sz="4800" b="1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মূল্যায়ণ</a:t>
            </a:r>
            <a:endParaRPr lang="en-US" sz="4400" b="1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44077" y="617772"/>
            <a:ext cx="1287228" cy="12872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560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55" y="836490"/>
            <a:ext cx="1278104" cy="90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098CBA-32A6-431F-B971-06C054F7203D}" type="datetime1">
              <a:rPr lang="en-US" smtClean="0"/>
              <a:t>10/6/2017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EA145-C6D1-46D2-9A4B-79D5C0C1186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42249351"/>
              </p:ext>
            </p:extLst>
          </p:nvPr>
        </p:nvGraphicFramePr>
        <p:xfrm>
          <a:off x="967122" y="2068038"/>
          <a:ext cx="10234278" cy="4104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Rectangle 1"/>
          <p:cNvSpPr/>
          <p:nvPr/>
        </p:nvSpPr>
        <p:spPr>
          <a:xfrm>
            <a:off x="4038600" y="777367"/>
            <a:ext cx="7467600" cy="51803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2"/>
          <p:cNvSpPr txBox="1">
            <a:spLocks/>
          </p:cNvSpPr>
          <p:nvPr/>
        </p:nvSpPr>
        <p:spPr>
          <a:xfrm>
            <a:off x="1295401" y="64262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A Mumin,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Dilderpur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School,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Kulaura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40B5DF-70E7-418A-8273-90F9B632F9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EF40B5DF-70E7-418A-8273-90F9B632F9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EF40B5DF-70E7-418A-8273-90F9B632F9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D50266-7244-45C8-A6FE-2D0880894E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41D50266-7244-45C8-A6FE-2D0880894E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41D50266-7244-45C8-A6FE-2D0880894E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CCE66D-20C5-4101-BBF2-6317C986F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33CCE66D-20C5-4101-BBF2-6317C986F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33CCE66D-20C5-4101-BBF2-6317C986F8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CD79DA-E19E-4D4F-B838-021E19C17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43CD79DA-E19E-4D4F-B838-021E19C17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43CD79DA-E19E-4D4F-B838-021E19C179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2B6251-295B-4043-A206-16FE6A6FEE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D52B6251-295B-4043-A206-16FE6A6FEE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">
                                            <p:graphicEl>
                                              <a:dgm id="{D52B6251-295B-4043-A206-16FE6A6FEE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34138C-CC0C-4B41-8C9D-836C089F1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F234138C-CC0C-4B41-8C9D-836C089F1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">
                                            <p:graphicEl>
                                              <a:dgm id="{F234138C-CC0C-4B41-8C9D-836C089F1B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AB649B-DECB-4810-B9A8-4E4AD55628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3BAB649B-DECB-4810-B9A8-4E4AD55628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3BAB649B-DECB-4810-B9A8-4E4AD55628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9FCBAA-65C0-41E9-939F-6684F4610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509FCBAA-65C0-41E9-939F-6684F4610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509FCBAA-65C0-41E9-939F-6684F4610B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  <p:bldGraphic spid="4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3733800" y="2223727"/>
            <a:ext cx="2819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bn-BD" sz="54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বাড়ির</a:t>
            </a:r>
            <a:r>
              <a:rPr lang="bn-BD" sz="5400" dirty="0">
                <a:solidFill>
                  <a:schemeClr val="accent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54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bn-BD" sz="5400" dirty="0">
                <a:solidFill>
                  <a:schemeClr val="accent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5400" dirty="0">
              <a:solidFill>
                <a:schemeClr val="accent3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62272" y="4289335"/>
            <a:ext cx="8976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ভাষা শহীদদের স্মরণে নির্মিত শহীদ মিনারের একটি ছবি অংকন করে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আনবে।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56F8E6-8A87-49AA-85BC-419C978B46D2}" type="datetime1">
              <a:rPr lang="en-US" smtClean="0"/>
              <a:t>10/6/2017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EA145-C6D1-46D2-9A4B-79D5C0C1186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14838"/>
            <a:ext cx="1598865" cy="1563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V="1">
            <a:off x="838200" y="3124199"/>
            <a:ext cx="10515600" cy="228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90" y="724444"/>
            <a:ext cx="2773110" cy="187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oter Placeholder 2"/>
          <p:cNvSpPr txBox="1">
            <a:spLocks/>
          </p:cNvSpPr>
          <p:nvPr/>
        </p:nvSpPr>
        <p:spPr>
          <a:xfrm>
            <a:off x="1295401" y="64262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A Mumin,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Dilderpur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School,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Kulaura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5801"/>
            <a:ext cx="10972800" cy="5562599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828800" y="1371600"/>
            <a:ext cx="883920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bn-BD" sz="287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28700" b="1" dirty="0" smtClean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1800" b="1" dirty="0" smtClean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Calibri" panose="020F0502020204030204" pitchFamily="34" charset="0"/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1295401" y="64262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M A Mumin, Dilderpur High School, Kulaura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76312" y="3724275"/>
            <a:ext cx="4073525" cy="234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bn-IN" sz="4000" dirty="0">
                <a:latin typeface="NikoshBAN" panose="02000000000000000000" pitchFamily="2" charset="0"/>
                <a:cs typeface="NikoshBAN" panose="02000000000000000000" pitchFamily="2" charset="0"/>
              </a:rPr>
              <a:t>মোহাম্মদ আব্দুল মুমিন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bn-IN" dirty="0">
                <a:latin typeface="NikoshBAN" panose="02000000000000000000" pitchFamily="2" charset="0"/>
                <a:cs typeface="NikoshBAN" panose="02000000000000000000" pitchFamily="2" charset="0"/>
              </a:rPr>
              <a:t>সহকারি </a:t>
            </a:r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 (বাংলা)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স্নাতক (সন্মান) বি এড, স্নাতকোত্তর (বাংলা)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bn-IN" dirty="0">
                <a:latin typeface="NikoshBAN" panose="02000000000000000000" pitchFamily="2" charset="0"/>
                <a:cs typeface="NikoshBAN" panose="02000000000000000000" pitchFamily="2" charset="0"/>
              </a:rPr>
              <a:t>দিলদারপুর উচ্চ বিদ্যালয়</a:t>
            </a:r>
            <a:r>
              <a:rPr lang="bn-BD" dirty="0">
                <a:latin typeface="NikoshBAN" panose="02000000000000000000" pitchFamily="2" charset="0"/>
                <a:cs typeface="NikoshBAN" panose="02000000000000000000" pitchFamily="2" charset="0"/>
              </a:rPr>
              <a:t>, কুলাউড়া,মৌলভীবাজার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bn-BD" dirty="0">
                <a:latin typeface="NikoshBAN" panose="02000000000000000000" pitchFamily="2" charset="0"/>
                <a:cs typeface="NikoshBAN" panose="02000000000000000000" pitchFamily="2" charset="0"/>
              </a:rPr>
              <a:t>মোবাইলঃ ০১৭১২ ৩২ ১৩ 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৪৬</a:t>
            </a:r>
          </a:p>
          <a:p>
            <a:r>
              <a:rPr lang="bn-BD" sz="1800" dirty="0">
                <a:latin typeface="NikoshBAN" panose="02000000000000000000" pitchFamily="2" charset="0"/>
                <a:cs typeface="NikoshBAN" panose="02000000000000000000" pitchFamily="2" charset="0"/>
              </a:rPr>
              <a:t>ই-মেইলঃ </a:t>
            </a:r>
            <a:r>
              <a:rPr lang="bn-BD" sz="1800" dirty="0"/>
              <a:t>mumin.net77@gmail.com</a:t>
            </a:r>
            <a:endParaRPr lang="en-US" sz="1800" dirty="0"/>
          </a:p>
        </p:txBody>
      </p:sp>
      <p:sp>
        <p:nvSpPr>
          <p:cNvPr id="7" name="Oval 6"/>
          <p:cNvSpPr/>
          <p:nvPr/>
        </p:nvSpPr>
        <p:spPr>
          <a:xfrm>
            <a:off x="1341438" y="909638"/>
            <a:ext cx="1671637" cy="1995487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8839200" y="782638"/>
            <a:ext cx="1730375" cy="2090737"/>
            <a:chOff x="8839200" y="782638"/>
            <a:chExt cx="1730375" cy="2090737"/>
          </a:xfrm>
        </p:grpSpPr>
        <p:sp>
          <p:nvSpPr>
            <p:cNvPr id="3" name="Oval 2"/>
            <p:cNvSpPr/>
            <p:nvPr/>
          </p:nvSpPr>
          <p:spPr bwMode="auto">
            <a:xfrm>
              <a:off x="8839200" y="782638"/>
              <a:ext cx="1730375" cy="20907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156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5634" y="1075992"/>
              <a:ext cx="1341576" cy="131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52" name="TextBox 10"/>
          <p:cNvSpPr txBox="1">
            <a:spLocks noChangeArrowheads="1"/>
          </p:cNvSpPr>
          <p:nvPr/>
        </p:nvSpPr>
        <p:spPr bwMode="auto">
          <a:xfrm>
            <a:off x="8170280" y="3724275"/>
            <a:ext cx="314381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bn-BD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বিষয়ঃ বাংলা 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bn-IN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কবিতা</a:t>
            </a:r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)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শ্রেণিঃ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অষ্টম</a:t>
            </a:r>
            <a:endParaRPr lang="bn-BD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সময়ঃ ৫০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মিনিট</a:t>
            </a:r>
            <a:endParaRPr lang="bn-BD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57900" y="4035425"/>
            <a:ext cx="76200" cy="182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657600" y="855663"/>
            <a:ext cx="76200" cy="182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042275" y="788988"/>
            <a:ext cx="76200" cy="182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43" y="192203"/>
            <a:ext cx="2449300" cy="323679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isometricOffAxis2Top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2" name="Rectangle 11"/>
          <p:cNvSpPr/>
          <p:nvPr/>
        </p:nvSpPr>
        <p:spPr>
          <a:xfrm>
            <a:off x="1066800" y="3200400"/>
            <a:ext cx="10210800" cy="904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5401" y="6477000"/>
            <a:ext cx="7305900" cy="279400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A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Mumin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Dilderpur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School,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Kulaura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609600"/>
            <a:ext cx="10972800" cy="5847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bn-BD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ভিডিওটি মনোযোগ দিয়ে লক্ষ্য করে নিচের প্রশ্নগুলোর উত্তর দিতে চেষ্টা কর... </a:t>
            </a:r>
            <a:endParaRPr lang="en-US" sz="32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5109627"/>
            <a:ext cx="10972800" cy="113877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	</a:t>
            </a:r>
            <a:r>
              <a:rPr lang="bn-IN" sz="32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এটি কীসের গান</a:t>
            </a:r>
            <a:r>
              <a:rPr lang="bn-BD" sz="32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			</a:t>
            </a:r>
            <a:r>
              <a:rPr lang="bn-IN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একুশের গান</a:t>
            </a:r>
            <a:r>
              <a:rPr lang="bn-BD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sp>
        <p:nvSpPr>
          <p:cNvPr id="10" name="Frame 9"/>
          <p:cNvSpPr/>
          <p:nvPr/>
        </p:nvSpPr>
        <p:spPr>
          <a:xfrm>
            <a:off x="4305300" y="2099690"/>
            <a:ext cx="3581400" cy="2057400"/>
          </a:xfrm>
          <a:prstGeom prst="fram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আমার ভাইয়ের রক্তে রাঙানো একুশে ফেব্রুয়ারি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1295400"/>
            <a:ext cx="9681541" cy="324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01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camera.wav"/>
          </p:stSnd>
        </p:sndAc>
      </p:transition>
    </mc:Choice>
    <mc:Fallback xmlns="">
      <p:transition spd="slow">
        <p:fade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3986624" y="1359833"/>
            <a:ext cx="533435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bn-IN" sz="9600" u="sng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একুশের গান</a:t>
            </a:r>
            <a:endParaRPr lang="bn-BD" sz="9600" u="sng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29810A-519A-4581-8FB4-A33B03EB1C33}" type="datetime1">
              <a:rPr lang="en-US" smtClean="0"/>
              <a:t>10/6/2017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EA145-C6D1-46D2-9A4B-79D5C0C1186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95800" y="2929493"/>
            <a:ext cx="3906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>
                <a:latin typeface="NikoshBAN" pitchFamily="2" charset="0"/>
                <a:cs typeface="NikoshBAN" pitchFamily="2" charset="0"/>
              </a:rPr>
              <a:t>আব্দুল গাফ্‌ফার চৌধুরী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4232427"/>
            <a:ext cx="1447799" cy="16387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32427"/>
            <a:ext cx="3962400" cy="16387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1" y="4232427"/>
            <a:ext cx="4190999" cy="16387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Footer Placeholder 2"/>
          <p:cNvSpPr txBox="1">
            <a:spLocks/>
          </p:cNvSpPr>
          <p:nvPr/>
        </p:nvSpPr>
        <p:spPr>
          <a:xfrm>
            <a:off x="1295401" y="64262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A Mumin,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Dilderpur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School,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Kulaura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AE21C7-E1AC-4CCF-A287-A2AA3584C373}" type="datetime1">
              <a:rPr lang="en-US" smtClean="0"/>
              <a:t>10/6/2017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EA145-C6D1-46D2-9A4B-79D5C0C1186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95784113"/>
              </p:ext>
            </p:extLst>
          </p:nvPr>
        </p:nvGraphicFramePr>
        <p:xfrm>
          <a:off x="821028" y="2648803"/>
          <a:ext cx="10591800" cy="2062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8200" y="9906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i="1" dirty="0">
                <a:latin typeface="NikoshBAN" panose="02000000000000000000" pitchFamily="2" charset="0"/>
                <a:cs typeface="NikoshBAN" panose="02000000000000000000" pitchFamily="2" charset="0"/>
              </a:rPr>
              <a:t>এই পাঠ শেষে শিক্ষার্থীরা</a:t>
            </a:r>
            <a:r>
              <a:rPr lang="bn-BD" sz="3600" i="1" dirty="0">
                <a:latin typeface="NikoshBAN" panose="02000000000000000000" pitchFamily="2" charset="0"/>
                <a:cs typeface="NikoshBAN" panose="02000000000000000000" pitchFamily="2" charset="0"/>
              </a:rPr>
              <a:t>... </a:t>
            </a:r>
            <a:endParaRPr lang="en-US" sz="3600" i="1" dirty="0"/>
          </a:p>
        </p:txBody>
      </p:sp>
      <p:sp>
        <p:nvSpPr>
          <p:cNvPr id="8" name="Rectangle 7"/>
          <p:cNvSpPr/>
          <p:nvPr/>
        </p:nvSpPr>
        <p:spPr>
          <a:xfrm>
            <a:off x="5181600" y="1066800"/>
            <a:ext cx="6400800" cy="4939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2"/>
          <p:cNvSpPr txBox="1">
            <a:spLocks/>
          </p:cNvSpPr>
          <p:nvPr/>
        </p:nvSpPr>
        <p:spPr>
          <a:xfrm>
            <a:off x="1295401" y="64262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A Mumin,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Dilderpur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School,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Kulaura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57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2198BDF-58D5-498A-9BB5-4B064A4328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02198BDF-58D5-498A-9BB5-4B064A4328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02198BDF-58D5-498A-9BB5-4B064A4328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D4D89BC-EA31-4062-BE59-EE1A4E2B9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0D4D89BC-EA31-4062-BE59-EE1A4E2B9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0D4D89BC-EA31-4062-BE59-EE1A4E2B92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121E486-DC00-422A-9D27-ED5B84E83B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graphicEl>
                                              <a:dgm id="{4121E486-DC00-422A-9D27-ED5B84E83B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4121E486-DC00-422A-9D27-ED5B84E83B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3CF254F-2CF4-4349-87F0-63B91AD04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13CF254F-2CF4-4349-87F0-63B91AD04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">
                                            <p:graphicEl>
                                              <a:dgm id="{13CF254F-2CF4-4349-87F0-63B91AD04F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AE21C7-E1AC-4CCF-A287-A2AA3584C373}" type="datetime1">
              <a:rPr lang="en-US" smtClean="0"/>
              <a:t>10/6/2017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EA145-C6D1-46D2-9A4B-79D5C0C1186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87150520"/>
              </p:ext>
            </p:extLst>
          </p:nvPr>
        </p:nvGraphicFramePr>
        <p:xfrm>
          <a:off x="1524000" y="456863"/>
          <a:ext cx="10363200" cy="5867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43192" y="3599222"/>
            <a:ext cx="675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গ্রন্থ</a:t>
            </a:r>
            <a:endParaRPr lang="bn-BD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0" y="1771985"/>
            <a:ext cx="752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খ্যাতি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20619" y="4570992"/>
            <a:ext cx="758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n-IN" sz="20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পুরস্কার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70090" y="5498596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n-IN" sz="2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অন্যান্য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85465" y="1731083"/>
            <a:ext cx="1981535" cy="2821807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03749" y="4552890"/>
            <a:ext cx="1963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000" dirty="0">
                <a:latin typeface="NikoshBAN" pitchFamily="2" charset="0"/>
                <a:cs typeface="NikoshBAN" pitchFamily="2" charset="0"/>
              </a:rPr>
              <a:t>আব্দুল গাফ্‌ফার চৌধুরী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21159" y="788825"/>
            <a:ext cx="659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জন্ম</a:t>
            </a:r>
            <a:endParaRPr lang="en-US" sz="2800" dirty="0"/>
          </a:p>
        </p:txBody>
      </p:sp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5401" y="6426200"/>
            <a:ext cx="7305900" cy="279400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A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Mumin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Dilderpur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School,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Kulaura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3192" y="2689008"/>
            <a:ext cx="675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পেশা</a:t>
            </a:r>
            <a:endParaRPr lang="en-US" sz="24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985188"/>
      </p:ext>
    </p:extLst>
  </p:cSld>
  <p:clrMapOvr>
    <a:masterClrMapping/>
  </p:clrMapOvr>
  <p:transition spd="slow">
    <p:comb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782FF27-FA34-4FB0-804C-4283237212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6">
                                            <p:graphicEl>
                                              <a:dgm id="{F782FF27-FA34-4FB0-804C-4283237212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300"/>
                                        <p:tgtEl>
                                          <p:spTgt spid="6">
                                            <p:graphicEl>
                                              <a:dgm id="{F782FF27-FA34-4FB0-804C-4283237212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AB192AF-BDC1-40A6-B9E6-03CC33D1E9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/>
                                        <p:tgtEl>
                                          <p:spTgt spid="6">
                                            <p:graphicEl>
                                              <a:dgm id="{FAB192AF-BDC1-40A6-B9E6-03CC33D1E9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300"/>
                                        <p:tgtEl>
                                          <p:spTgt spid="6">
                                            <p:graphicEl>
                                              <a:dgm id="{FAB192AF-BDC1-40A6-B9E6-03CC33D1E9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5C75166-A3C4-466A-A942-47AD63FDC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/>
                                        <p:tgtEl>
                                          <p:spTgt spid="6">
                                            <p:graphicEl>
                                              <a:dgm id="{55C75166-A3C4-466A-A942-47AD63FDC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300"/>
                                        <p:tgtEl>
                                          <p:spTgt spid="6">
                                            <p:graphicEl>
                                              <a:dgm id="{55C75166-A3C4-466A-A942-47AD63FDC5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A0ED580-8D79-4D62-A746-0DB5C00E5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dgm id="{6A0ED580-8D79-4D62-A746-0DB5C00E5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300"/>
                                        <p:tgtEl>
                                          <p:spTgt spid="6">
                                            <p:graphicEl>
                                              <a:dgm id="{6A0ED580-8D79-4D62-A746-0DB5C00E5A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7A05C96-5402-4E47-913B-39630E6BC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dgm id="{A7A05C96-5402-4E47-913B-39630E6BC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300"/>
                                        <p:tgtEl>
                                          <p:spTgt spid="6">
                                            <p:graphicEl>
                                              <a:dgm id="{A7A05C96-5402-4E47-913B-39630E6BCB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0DF256-8892-4F6D-9628-417DEB92EC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/>
                                        <p:tgtEl>
                                          <p:spTgt spid="6">
                                            <p:graphicEl>
                                              <a:dgm id="{720DF256-8892-4F6D-9628-417DEB92EC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300"/>
                                        <p:tgtEl>
                                          <p:spTgt spid="6">
                                            <p:graphicEl>
                                              <a:dgm id="{720DF256-8892-4F6D-9628-417DEB92EC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B62B9E0-0250-4B7C-BEA9-B400D64AB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"/>
                                        <p:tgtEl>
                                          <p:spTgt spid="6">
                                            <p:graphicEl>
                                              <a:dgm id="{4B62B9E0-0250-4B7C-BEA9-B400D64AB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300"/>
                                        <p:tgtEl>
                                          <p:spTgt spid="6">
                                            <p:graphicEl>
                                              <a:dgm id="{4B62B9E0-0250-4B7C-BEA9-B400D64AB3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3FDC46E-F4AF-4777-A391-BDFA90B79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dgm id="{33FDC46E-F4AF-4777-A391-BDFA90B79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300"/>
                                        <p:tgtEl>
                                          <p:spTgt spid="6">
                                            <p:graphicEl>
                                              <a:dgm id="{33FDC46E-F4AF-4777-A391-BDFA90B796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C5389D0-17FB-4664-8759-B4E6A62C8F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dgm id="{AC5389D0-17FB-4664-8759-B4E6A62C8F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300"/>
                                        <p:tgtEl>
                                          <p:spTgt spid="6">
                                            <p:graphicEl>
                                              <a:dgm id="{AC5389D0-17FB-4664-8759-B4E6A62C8F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D37418A-9B48-4DC0-813C-5FE4E6E9CA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"/>
                                        <p:tgtEl>
                                          <p:spTgt spid="6">
                                            <p:graphicEl>
                                              <a:dgm id="{BD37418A-9B48-4DC0-813C-5FE4E6E9CA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300"/>
                                        <p:tgtEl>
                                          <p:spTgt spid="6">
                                            <p:graphicEl>
                                              <a:dgm id="{BD37418A-9B48-4DC0-813C-5FE4E6E9CA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BB05CA-4F25-46ED-87DD-1520DE8DF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300"/>
                                        <p:tgtEl>
                                          <p:spTgt spid="6">
                                            <p:graphicEl>
                                              <a:dgm id="{07BB05CA-4F25-46ED-87DD-1520DE8DF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300"/>
                                        <p:tgtEl>
                                          <p:spTgt spid="6">
                                            <p:graphicEl>
                                              <a:dgm id="{07BB05CA-4F25-46ED-87DD-1520DE8DFD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332C663-C5C5-41B1-B2B9-5DEEB783CB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dgm id="{6332C663-C5C5-41B1-B2B9-5DEEB783CB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300"/>
                                        <p:tgtEl>
                                          <p:spTgt spid="6">
                                            <p:graphicEl>
                                              <a:dgm id="{6332C663-C5C5-41B1-B2B9-5DEEB783CB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DDABB3B-0E5A-489E-8E09-9E39BF5F99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dgm id="{0DDABB3B-0E5A-489E-8E09-9E39BF5F99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6" dur="300"/>
                                        <p:tgtEl>
                                          <p:spTgt spid="6">
                                            <p:graphicEl>
                                              <a:dgm id="{0DDABB3B-0E5A-489E-8E09-9E39BF5F99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31" y="912231"/>
            <a:ext cx="3402169" cy="2364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291" name="TextBox 9"/>
          <p:cNvSpPr txBox="1">
            <a:spLocks noChangeArrowheads="1"/>
          </p:cNvSpPr>
          <p:nvPr/>
        </p:nvSpPr>
        <p:spPr bwMode="auto">
          <a:xfrm>
            <a:off x="5257800" y="1235040"/>
            <a:ext cx="3429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bn-BD" sz="72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একক কাজ</a:t>
            </a:r>
            <a:endParaRPr lang="en-US" sz="7200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1068387" y="4000606"/>
            <a:ext cx="10058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আব্দুল গাফ্‌ফার </a:t>
            </a:r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চৌধুরী</a:t>
            </a:r>
            <a:r>
              <a:rPr lang="bn-BD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’</a:t>
            </a:r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 জন্ম, জন্মস্থান, </a:t>
            </a:r>
            <a:r>
              <a:rPr lang="bn-BD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পেশা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ও সাহিত্যকর্ম নিয়ে ৫/৬ টি বাক্য </a:t>
            </a:r>
            <a:r>
              <a:rPr lang="bn-BD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খাতায় লিখ।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293" name="TextBox 11"/>
          <p:cNvSpPr txBox="1">
            <a:spLocks noChangeArrowheads="1"/>
          </p:cNvSpPr>
          <p:nvPr/>
        </p:nvSpPr>
        <p:spPr bwMode="auto">
          <a:xfrm>
            <a:off x="8990238" y="711165"/>
            <a:ext cx="2574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bn-BD" sz="2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সময়ঃ </a:t>
            </a:r>
            <a:r>
              <a:rPr lang="bn-BD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০</a:t>
            </a:r>
            <a:r>
              <a:rPr lang="bn-IN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৪</a:t>
            </a:r>
            <a:r>
              <a:rPr lang="bn-BD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.০০ </a:t>
            </a:r>
            <a:r>
              <a:rPr lang="bn-BD" sz="2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মিনিট</a:t>
            </a:r>
            <a:endParaRPr lang="en-US" sz="2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3190AA-59AE-432E-99E9-0BF8F41DFE43}" type="datetime1">
              <a:rPr lang="en-US" smtClean="0"/>
              <a:t>10/6/2017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EA145-C6D1-46D2-9A4B-79D5C0C1186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76800" y="2743312"/>
            <a:ext cx="6477000" cy="3808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2"/>
          <p:cNvSpPr txBox="1">
            <a:spLocks/>
          </p:cNvSpPr>
          <p:nvPr/>
        </p:nvSpPr>
        <p:spPr>
          <a:xfrm>
            <a:off x="1295401" y="64262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A Mumin,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Dilderpur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School,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Kulaura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49539"/>
            <a:ext cx="7261668" cy="408468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AE21C7-E1AC-4CCF-A287-A2AA3584C373}" type="datetime1">
              <a:rPr lang="en-US" smtClean="0"/>
              <a:t>10/6/2017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EA145-C6D1-46D2-9A4B-79D5C0C1186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95800" y="523754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আদর্শ পাঠ</a:t>
            </a:r>
            <a:endParaRPr lang="en-US" sz="6000" dirty="0">
              <a:solidFill>
                <a:srgbClr val="00B0F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1539417"/>
            <a:ext cx="10972800" cy="10923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38764" y="641140"/>
            <a:ext cx="2457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সরব পাঠ</a:t>
            </a:r>
            <a:endParaRPr lang="en-US" sz="6000" dirty="0">
              <a:solidFill>
                <a:srgbClr val="00B050"/>
              </a:solidFill>
            </a:endParaRP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1295401" y="64262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A Mumin,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Dilderpur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School,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Kulaura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obita Abritt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905" y="2342471"/>
            <a:ext cx="1147863" cy="71748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084" y="1313078"/>
            <a:ext cx="6972656" cy="465592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2434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5" name="camera.wav"/>
          </p:stSnd>
        </p:sndAc>
      </p:transition>
    </mc:Choice>
    <mc:Fallback xmlns="">
      <p:transition spd="slow">
        <p:fade/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AE21C7-E1AC-4CCF-A287-A2AA3584C373}" type="datetime1">
              <a:rPr lang="en-US" smtClean="0"/>
              <a:t>10/6/2017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EA145-C6D1-46D2-9A4B-79D5C0C1186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" y="3570744"/>
            <a:ext cx="10972799" cy="267765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bn-BD" sz="28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এই কবিতা গাফফার চৌধুরী লিখেছিলেন বহুকাল আগে, ১৯৫২ সালে৷ দেশে তখন ভাষা আন্দোলন চলছে, রাষ্ট্রভাষা বাংলার দাবিতে রাস্তায় তখন আপামর জনতা৷ ২১শে ফেব্রুয়ারি গুলি চলে সেই আন্দোলনে৷ প্রাণ হারান রফিক, জব্বার, সালাম, বরকতরা৷ সেইদিনের সাক্ষী গাফফার চৌধুরী৷ তিনি বলেন, সেসময় বাংলাদেশ আন্দোলনমুখর ছিল৷ কেননা, ভাষা আন্দোলন তো ৫২ সালেই শুরু হয়নি, ১৯৪৮ সালে শুরু হয়, যখন মি. জিন্নাহ ঊর্দূকে রাষ্ট্রভাষা হিসেবে ঘোষণা করেন৷ তারপর এই আন্দোলন গড়াতে গড়াতে ৫২ সালে এসে রক্তাক্ত এক অধ্যায়ের সূচনা হয়৷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05" y="661603"/>
            <a:ext cx="5212080" cy="2526725"/>
          </a:xfrm>
          <a:prstGeom prst="rect">
            <a:avLst/>
          </a:prstGeom>
        </p:spPr>
      </p:pic>
      <p:sp>
        <p:nvSpPr>
          <p:cNvPr id="12" name="Footer Placeholder 2"/>
          <p:cNvSpPr txBox="1">
            <a:spLocks/>
          </p:cNvSpPr>
          <p:nvPr/>
        </p:nvSpPr>
        <p:spPr>
          <a:xfrm>
            <a:off x="1295401" y="64262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A Mumin,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Dilderpur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School,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Kulaura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68850"/>
            <a:ext cx="5562600" cy="253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8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5241</TotalTime>
  <Words>960</Words>
  <Application>Microsoft Office PowerPoint</Application>
  <PresentationFormat>Widescreen</PresentationFormat>
  <Paragraphs>149</Paragraphs>
  <Slides>19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Century Gothic</vt:lpstr>
      <vt:lpstr>Garamond</vt:lpstr>
      <vt:lpstr>NikoshBAN</vt:lpstr>
      <vt:lpstr>Vrinda</vt:lpstr>
      <vt:lpstr>Wingdings 3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Doel-1612i3</dc:creator>
  <cp:lastModifiedBy>M A Mumin</cp:lastModifiedBy>
  <cp:revision>718</cp:revision>
  <dcterms:created xsi:type="dcterms:W3CDTF">2006-08-16T00:00:00Z</dcterms:created>
  <dcterms:modified xsi:type="dcterms:W3CDTF">2017-10-06T03:47:14Z</dcterms:modified>
</cp:coreProperties>
</file>